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9" r:id="rId3"/>
    <p:sldId id="270" r:id="rId4"/>
    <p:sldId id="258" r:id="rId5"/>
    <p:sldId id="271" r:id="rId6"/>
    <p:sldId id="272" r:id="rId7"/>
    <p:sldId id="273" r:id="rId8"/>
    <p:sldId id="277" r:id="rId9"/>
    <p:sldId id="278" r:id="rId10"/>
    <p:sldId id="280" r:id="rId11"/>
    <p:sldId id="257" r:id="rId12"/>
    <p:sldId id="289" r:id="rId13"/>
    <p:sldId id="259" r:id="rId14"/>
    <p:sldId id="290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91" r:id="rId23"/>
    <p:sldId id="268" r:id="rId24"/>
    <p:sldId id="281" r:id="rId25"/>
    <p:sldId id="283" r:id="rId26"/>
    <p:sldId id="286" r:id="rId27"/>
    <p:sldId id="284" r:id="rId28"/>
    <p:sldId id="287" r:id="rId29"/>
    <p:sldId id="294" r:id="rId30"/>
    <p:sldId id="292" r:id="rId31"/>
    <p:sldId id="295" r:id="rId32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F6FD"/>
    <a:srgbClr val="FFFF99"/>
    <a:srgbClr val="14E2F8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90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73D0A-6629-4BA4-8BF8-A1E82F52CD4E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3C2EBDC-91C0-4303-B0FF-5411DBBEDACD}">
      <dgm:prSet phldrT="[Текст]" custT="1"/>
      <dgm:spPr/>
      <dgm:t>
        <a:bodyPr/>
        <a:lstStyle/>
        <a:p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Дененің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суға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мұқтаж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екендігінің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белгісі-шөлдеу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сезімі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Оның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пайда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болуының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бірнеше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гипотезалары</a:t>
          </a:r>
          <a:r>
            <a: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бар.</a:t>
          </a:r>
        </a:p>
      </dgm:t>
    </dgm:pt>
    <dgm:pt modelId="{C630D9DC-CF7A-42D9-B91C-D8D2DEAD9820}" type="parTrans" cxnId="{27A8DAE0-EDC2-4536-9A02-2E5A3EFDC8CD}">
      <dgm:prSet/>
      <dgm:spPr/>
      <dgm:t>
        <a:bodyPr/>
        <a:lstStyle/>
        <a:p>
          <a:endParaRPr lang="ru-RU"/>
        </a:p>
      </dgm:t>
    </dgm:pt>
    <dgm:pt modelId="{3E72D35A-EF8D-4031-AE81-348E94DB7599}" type="sibTrans" cxnId="{27A8DAE0-EDC2-4536-9A02-2E5A3EFDC8CD}">
      <dgm:prSet/>
      <dgm:spPr/>
      <dgm:t>
        <a:bodyPr/>
        <a:lstStyle/>
        <a:p>
          <a:endParaRPr lang="ru-RU"/>
        </a:p>
      </dgm:t>
    </dgm:pt>
    <dgm:pt modelId="{8E31A8FF-0EFE-40F7-AB3A-80B3194CE8A4}">
      <dgm:prSet phldrT="[Текст]" custT="1"/>
      <dgm:spPr/>
      <dgm:t>
        <a:bodyPr/>
        <a:lstStyle/>
        <a:p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Олардың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біріне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сәйкес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ішкі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органдарда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орналасқан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осморецептор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датчиктері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шөлдеу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сезімі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пайда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болатын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миға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осмостық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қысымның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туралы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сигнал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береді</a:t>
          </a:r>
          <a:r>
            <a: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5A4485F-FD86-4052-B965-B3948129BB8C}" type="parTrans" cxnId="{8A9BCFC3-DDC1-4B0D-B533-A2B0286EA8D7}">
      <dgm:prSet/>
      <dgm:spPr/>
      <dgm:t>
        <a:bodyPr/>
        <a:lstStyle/>
        <a:p>
          <a:endParaRPr lang="ru-RU"/>
        </a:p>
      </dgm:t>
    </dgm:pt>
    <dgm:pt modelId="{57D405E1-E3BB-4FEA-847A-6CB190519412}" type="sibTrans" cxnId="{8A9BCFC3-DDC1-4B0D-B533-A2B0286EA8D7}">
      <dgm:prSet/>
      <dgm:spPr/>
      <dgm:t>
        <a:bodyPr/>
        <a:lstStyle/>
        <a:p>
          <a:endParaRPr lang="ru-RU"/>
        </a:p>
      </dgm:t>
    </dgm:pt>
    <dgm:pt modelId="{030A2714-82C2-4D37-93F4-F3192D2893FF}">
      <dgm:prSet phldrT="[Текст]" custT="1"/>
      <dgm:spPr/>
      <dgm:t>
        <a:bodyPr/>
        <a:lstStyle/>
        <a:p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Басқа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гипотеза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шөлдеу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ауыз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қуысы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жұтқыншақтың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шырышты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қабаты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құрғаған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кезде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пайда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болады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19BE79F-199D-4A03-9F38-33D66D780B82}" type="parTrans" cxnId="{B2F8271E-B923-4D34-8B8B-D34F0C32DC78}">
      <dgm:prSet/>
      <dgm:spPr/>
      <dgm:t>
        <a:bodyPr/>
        <a:lstStyle/>
        <a:p>
          <a:endParaRPr lang="ru-RU"/>
        </a:p>
      </dgm:t>
    </dgm:pt>
    <dgm:pt modelId="{610C79A3-5910-447D-A0FD-628BA062280C}" type="sibTrans" cxnId="{B2F8271E-B923-4D34-8B8B-D34F0C32DC78}">
      <dgm:prSet/>
      <dgm:spPr/>
      <dgm:t>
        <a:bodyPr/>
        <a:lstStyle/>
        <a:p>
          <a:endParaRPr lang="ru-RU"/>
        </a:p>
      </dgm:t>
    </dgm:pt>
    <dgm:pt modelId="{6D2B8A10-35B3-4F99-A4CF-57CC856D0C74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Үшінші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гипотеза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ұлпалардың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дегидратациясы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ангиотензин-11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гормонының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бөлінуін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тудырады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қыртыстары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мидың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артқы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орталық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қатпралар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аймағында</a:t>
          </a:r>
          <a:r>
            <a: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орналасқан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рецепторларды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тітіркендіреді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шөлдеуді</a:t>
          </a:r>
          <a:r>
            <a: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тудырады</a:t>
          </a:r>
          <a:r>
            <a: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B1FE3D1A-A2AF-4EC1-A1EB-9FC753BEC559}" type="parTrans" cxnId="{2B42DAF5-FDEA-49F6-96FC-4E0BE1400167}">
      <dgm:prSet/>
      <dgm:spPr/>
      <dgm:t>
        <a:bodyPr/>
        <a:lstStyle/>
        <a:p>
          <a:endParaRPr lang="ru-RU"/>
        </a:p>
      </dgm:t>
    </dgm:pt>
    <dgm:pt modelId="{8B8E8027-D6BF-430E-8585-B970892EF031}" type="sibTrans" cxnId="{2B42DAF5-FDEA-49F6-96FC-4E0BE1400167}">
      <dgm:prSet/>
      <dgm:spPr/>
      <dgm:t>
        <a:bodyPr/>
        <a:lstStyle/>
        <a:p>
          <a:endParaRPr lang="ru-RU"/>
        </a:p>
      </dgm:t>
    </dgm:pt>
    <dgm:pt modelId="{E25B7C5A-A305-4FF9-912F-6B3695A59795}" type="pres">
      <dgm:prSet presAssocID="{8D473D0A-6629-4BA4-8BF8-A1E82F52CD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A8BAB7-28BD-4CCB-8ED6-BA192FBC5724}" type="pres">
      <dgm:prSet presAssocID="{33C2EBDC-91C0-4303-B0FF-5411DBBEDAC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25B40-68CD-43E7-9993-7D9BFCACE20A}" type="pres">
      <dgm:prSet presAssocID="{3E72D35A-EF8D-4031-AE81-348E94DB7599}" presName="sibTrans" presStyleCnt="0"/>
      <dgm:spPr/>
    </dgm:pt>
    <dgm:pt modelId="{74BC62A5-75E0-4A2B-9166-6F2D934CD5C9}" type="pres">
      <dgm:prSet presAssocID="{8E31A8FF-0EFE-40F7-AB3A-80B3194CE8A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99CB1-F940-4B59-8D7A-3FA203D0A192}" type="pres">
      <dgm:prSet presAssocID="{57D405E1-E3BB-4FEA-847A-6CB190519412}" presName="sibTrans" presStyleCnt="0"/>
      <dgm:spPr/>
    </dgm:pt>
    <dgm:pt modelId="{DE0F2BAF-62D8-4D04-A165-A83C5C1EAE9B}" type="pres">
      <dgm:prSet presAssocID="{030A2714-82C2-4D37-93F4-F3192D2893F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3BAD7-A52B-4C48-8257-BB7964D702A1}" type="pres">
      <dgm:prSet presAssocID="{610C79A3-5910-447D-A0FD-628BA062280C}" presName="sibTrans" presStyleCnt="0"/>
      <dgm:spPr/>
    </dgm:pt>
    <dgm:pt modelId="{F70E5D8E-56E8-467B-B772-2984D35FEE26}" type="pres">
      <dgm:prSet presAssocID="{6D2B8A10-35B3-4F99-A4CF-57CC856D0C74}" presName="node" presStyleLbl="node1" presStyleIdx="3" presStyleCnt="4" custScaleX="11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42DAF5-FDEA-49F6-96FC-4E0BE1400167}" srcId="{8D473D0A-6629-4BA4-8BF8-A1E82F52CD4E}" destId="{6D2B8A10-35B3-4F99-A4CF-57CC856D0C74}" srcOrd="3" destOrd="0" parTransId="{B1FE3D1A-A2AF-4EC1-A1EB-9FC753BEC559}" sibTransId="{8B8E8027-D6BF-430E-8585-B970892EF031}"/>
    <dgm:cxn modelId="{141B4B7E-8E23-44A4-8FF7-3929F6D60F23}" type="presOf" srcId="{8D473D0A-6629-4BA4-8BF8-A1E82F52CD4E}" destId="{E25B7C5A-A305-4FF9-912F-6B3695A59795}" srcOrd="0" destOrd="0" presId="urn:microsoft.com/office/officeart/2005/8/layout/hList6"/>
    <dgm:cxn modelId="{FFF8B9FE-E780-409D-926E-4668A6A2B9FA}" type="presOf" srcId="{6D2B8A10-35B3-4F99-A4CF-57CC856D0C74}" destId="{F70E5D8E-56E8-467B-B772-2984D35FEE26}" srcOrd="0" destOrd="0" presId="urn:microsoft.com/office/officeart/2005/8/layout/hList6"/>
    <dgm:cxn modelId="{A7E0FBC2-973B-451B-B0B1-6050E68C914E}" type="presOf" srcId="{33C2EBDC-91C0-4303-B0FF-5411DBBEDACD}" destId="{22A8BAB7-28BD-4CCB-8ED6-BA192FBC5724}" srcOrd="0" destOrd="0" presId="urn:microsoft.com/office/officeart/2005/8/layout/hList6"/>
    <dgm:cxn modelId="{8A9BCFC3-DDC1-4B0D-B533-A2B0286EA8D7}" srcId="{8D473D0A-6629-4BA4-8BF8-A1E82F52CD4E}" destId="{8E31A8FF-0EFE-40F7-AB3A-80B3194CE8A4}" srcOrd="1" destOrd="0" parTransId="{95A4485F-FD86-4052-B965-B3948129BB8C}" sibTransId="{57D405E1-E3BB-4FEA-847A-6CB190519412}"/>
    <dgm:cxn modelId="{27A8DAE0-EDC2-4536-9A02-2E5A3EFDC8CD}" srcId="{8D473D0A-6629-4BA4-8BF8-A1E82F52CD4E}" destId="{33C2EBDC-91C0-4303-B0FF-5411DBBEDACD}" srcOrd="0" destOrd="0" parTransId="{C630D9DC-CF7A-42D9-B91C-D8D2DEAD9820}" sibTransId="{3E72D35A-EF8D-4031-AE81-348E94DB7599}"/>
    <dgm:cxn modelId="{B2F8271E-B923-4D34-8B8B-D34F0C32DC78}" srcId="{8D473D0A-6629-4BA4-8BF8-A1E82F52CD4E}" destId="{030A2714-82C2-4D37-93F4-F3192D2893FF}" srcOrd="2" destOrd="0" parTransId="{019BE79F-199D-4A03-9F38-33D66D780B82}" sibTransId="{610C79A3-5910-447D-A0FD-628BA062280C}"/>
    <dgm:cxn modelId="{9ADA03D4-4CD5-4ABD-99D4-A1A56E1089E0}" type="presOf" srcId="{030A2714-82C2-4D37-93F4-F3192D2893FF}" destId="{DE0F2BAF-62D8-4D04-A165-A83C5C1EAE9B}" srcOrd="0" destOrd="0" presId="urn:microsoft.com/office/officeart/2005/8/layout/hList6"/>
    <dgm:cxn modelId="{EFE8B234-697D-4515-B2B9-31C157300D72}" type="presOf" srcId="{8E31A8FF-0EFE-40F7-AB3A-80B3194CE8A4}" destId="{74BC62A5-75E0-4A2B-9166-6F2D934CD5C9}" srcOrd="0" destOrd="0" presId="urn:microsoft.com/office/officeart/2005/8/layout/hList6"/>
    <dgm:cxn modelId="{433AC51E-D785-4713-A902-F2F459B92159}" type="presParOf" srcId="{E25B7C5A-A305-4FF9-912F-6B3695A59795}" destId="{22A8BAB7-28BD-4CCB-8ED6-BA192FBC5724}" srcOrd="0" destOrd="0" presId="urn:microsoft.com/office/officeart/2005/8/layout/hList6"/>
    <dgm:cxn modelId="{08C3E683-CEA3-4C52-AFBC-36A3F33C7284}" type="presParOf" srcId="{E25B7C5A-A305-4FF9-912F-6B3695A59795}" destId="{E1325B40-68CD-43E7-9993-7D9BFCACE20A}" srcOrd="1" destOrd="0" presId="urn:microsoft.com/office/officeart/2005/8/layout/hList6"/>
    <dgm:cxn modelId="{2C94F816-80A8-4120-A254-CBC8FC0A16EE}" type="presParOf" srcId="{E25B7C5A-A305-4FF9-912F-6B3695A59795}" destId="{74BC62A5-75E0-4A2B-9166-6F2D934CD5C9}" srcOrd="2" destOrd="0" presId="urn:microsoft.com/office/officeart/2005/8/layout/hList6"/>
    <dgm:cxn modelId="{95058041-255A-4491-A81B-0B801799977F}" type="presParOf" srcId="{E25B7C5A-A305-4FF9-912F-6B3695A59795}" destId="{54999CB1-F940-4B59-8D7A-3FA203D0A192}" srcOrd="3" destOrd="0" presId="urn:microsoft.com/office/officeart/2005/8/layout/hList6"/>
    <dgm:cxn modelId="{24475BD7-C697-4175-8E80-94F6B6ACCB95}" type="presParOf" srcId="{E25B7C5A-A305-4FF9-912F-6B3695A59795}" destId="{DE0F2BAF-62D8-4D04-A165-A83C5C1EAE9B}" srcOrd="4" destOrd="0" presId="urn:microsoft.com/office/officeart/2005/8/layout/hList6"/>
    <dgm:cxn modelId="{1CB658FA-CA31-432D-885D-B9531B9AD2E1}" type="presParOf" srcId="{E25B7C5A-A305-4FF9-912F-6B3695A59795}" destId="{5B13BAD7-A52B-4C48-8257-BB7964D702A1}" srcOrd="5" destOrd="0" presId="urn:microsoft.com/office/officeart/2005/8/layout/hList6"/>
    <dgm:cxn modelId="{CB8F73C4-E20A-4864-9358-B9071674BC54}" type="presParOf" srcId="{E25B7C5A-A305-4FF9-912F-6B3695A59795}" destId="{F70E5D8E-56E8-467B-B772-2984D35FEE2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31E4B9-6BD3-491C-996D-D48A42729A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CF62373-6390-454D-9FC7-E39AE5F1115C}">
      <dgm:prSet phldrT="[Текст]" custT="1"/>
      <dgm:spPr/>
      <dgm:t>
        <a:bodyPr/>
        <a:lstStyle/>
        <a:p>
          <a:r>
            <a:rPr lang="ru-RU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Құрғақ</a:t>
          </a:r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аймақтағы</a:t>
          </a:r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дененің</a:t>
          </a:r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патологиялық</a:t>
          </a:r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реакцияларына</a:t>
          </a:r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AFC7600-D5F4-42BD-847E-19EEE99AE1D2}" type="parTrans" cxnId="{B550A001-8FF5-4225-B765-80287FF80A38}">
      <dgm:prSet/>
      <dgm:spPr/>
      <dgm:t>
        <a:bodyPr/>
        <a:lstStyle/>
        <a:p>
          <a:endParaRPr lang="ru-RU"/>
        </a:p>
      </dgm:t>
    </dgm:pt>
    <dgm:pt modelId="{29DC7ACE-009D-4D6A-A8DF-CF87127C33C2}" type="sibTrans" cxnId="{B550A001-8FF5-4225-B765-80287FF80A38}">
      <dgm:prSet/>
      <dgm:spPr/>
      <dgm:t>
        <a:bodyPr/>
        <a:lstStyle/>
        <a:p>
          <a:endParaRPr lang="ru-RU"/>
        </a:p>
      </dgm:t>
    </dgm:pt>
    <dgm:pt modelId="{3F2F93FC-EB82-4800-AA64-CAB9FE1FB944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күннің</a:t>
          </a:r>
          <a:r>
            <a:rPr lang="ru-RU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smtClean="0">
              <a:latin typeface="Times New Roman" panose="02020603050405020304" pitchFamily="18" charset="0"/>
              <a:cs typeface="Times New Roman" panose="02020603050405020304" pitchFamily="18" charset="0"/>
            </a:rPr>
            <a:t>соғуы 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D3AD4-FB7C-4B5B-9F8A-CEDA7B806FA6}" type="parTrans" cxnId="{BB916324-C003-48FE-BC7E-409C3E54316E}">
      <dgm:prSet/>
      <dgm:spPr/>
      <dgm:t>
        <a:bodyPr/>
        <a:lstStyle/>
        <a:p>
          <a:endParaRPr lang="ru-RU"/>
        </a:p>
      </dgm:t>
    </dgm:pt>
    <dgm:pt modelId="{0DDB58DD-375C-4286-973B-0DE9DCE0A61C}" type="sibTrans" cxnId="{BB916324-C003-48FE-BC7E-409C3E54316E}">
      <dgm:prSet/>
      <dgm:spPr/>
      <dgm:t>
        <a:bodyPr/>
        <a:lstStyle/>
        <a:p>
          <a:endParaRPr lang="ru-RU"/>
        </a:p>
      </dgm:t>
    </dgm:pt>
    <dgm:pt modelId="{ACDF8A5C-3B95-4071-A2B7-86B9BACF3749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жылу</a:t>
          </a:r>
          <a:r>
            <a:rPr lang="ru-RU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соққысы</a:t>
          </a:r>
        </a:p>
      </dgm:t>
    </dgm:pt>
    <dgm:pt modelId="{0D452762-78AE-49DB-945A-8601119CC430}" type="parTrans" cxnId="{FAC72703-02AB-4B1A-A2D7-3EAAE193F0E7}">
      <dgm:prSet/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68BC8A9-7F59-4FE6-80C0-66391491D17F}" type="sibTrans" cxnId="{FAC72703-02AB-4B1A-A2D7-3EAAE193F0E7}">
      <dgm:prSet/>
      <dgm:spPr/>
      <dgm:t>
        <a:bodyPr/>
        <a:lstStyle/>
        <a:p>
          <a:endParaRPr lang="ru-RU"/>
        </a:p>
      </dgm:t>
    </dgm:pt>
    <dgm:pt modelId="{2FEEA12D-0EFC-4DA3-B784-09A690705C71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шөл</a:t>
          </a:r>
          <a:r>
            <a:rPr lang="ru-RU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ауруы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23126-AB37-47B9-A23B-53159D085C3F}" type="parTrans" cxnId="{C155C41B-5F07-482E-8428-907FE6DEAE6D}">
      <dgm:prSet/>
      <dgm:spPr/>
      <dgm:t>
        <a:bodyPr/>
        <a:lstStyle/>
        <a:p>
          <a:endParaRPr lang="ru-RU"/>
        </a:p>
      </dgm:t>
    </dgm:pt>
    <dgm:pt modelId="{AC370584-2E7D-4306-9B1A-0F07FA4207C6}" type="sibTrans" cxnId="{C155C41B-5F07-482E-8428-907FE6DEAE6D}">
      <dgm:prSet/>
      <dgm:spPr/>
      <dgm:t>
        <a:bodyPr/>
        <a:lstStyle/>
        <a:p>
          <a:endParaRPr lang="ru-RU"/>
        </a:p>
      </dgm:t>
    </dgm:pt>
    <dgm:pt modelId="{B794C518-3E3F-457A-B026-2A60D99C687F}" type="pres">
      <dgm:prSet presAssocID="{CA31E4B9-6BD3-491C-996D-D48A42729A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B8B27E8-BB81-41AF-AAF0-96AAD6BE13A0}" type="pres">
      <dgm:prSet presAssocID="{ACF62373-6390-454D-9FC7-E39AE5F1115C}" presName="hierRoot1" presStyleCnt="0"/>
      <dgm:spPr/>
    </dgm:pt>
    <dgm:pt modelId="{35CDFCB2-1B66-4D49-AAB9-52B8D7B4A28E}" type="pres">
      <dgm:prSet presAssocID="{ACF62373-6390-454D-9FC7-E39AE5F1115C}" presName="composite" presStyleCnt="0"/>
      <dgm:spPr/>
    </dgm:pt>
    <dgm:pt modelId="{0CBCC235-C032-496E-977B-0FCCC1D87054}" type="pres">
      <dgm:prSet presAssocID="{ACF62373-6390-454D-9FC7-E39AE5F1115C}" presName="background" presStyleLbl="node0" presStyleIdx="0" presStyleCn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3403E68C-3C88-4300-831C-8F82BAA08693}" type="pres">
      <dgm:prSet presAssocID="{ACF62373-6390-454D-9FC7-E39AE5F1115C}" presName="text" presStyleLbl="fgAcc0" presStyleIdx="0" presStyleCnt="1" custScaleX="178821" custScaleY="78043" custLinFactNeighborX="-208" custLinFactNeighborY="-239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7D5D21-C100-40BD-A5AB-22BC36CF6CFD}" type="pres">
      <dgm:prSet presAssocID="{ACF62373-6390-454D-9FC7-E39AE5F1115C}" presName="hierChild2" presStyleCnt="0"/>
      <dgm:spPr/>
    </dgm:pt>
    <dgm:pt modelId="{ABBBB286-FF42-4A0E-99E0-84BB474554AA}" type="pres">
      <dgm:prSet presAssocID="{EBAD3AD4-FB7C-4B5B-9F8A-CEDA7B806FA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C31287E-D50B-46B5-9119-294AE53A1D87}" type="pres">
      <dgm:prSet presAssocID="{3F2F93FC-EB82-4800-AA64-CAB9FE1FB944}" presName="hierRoot2" presStyleCnt="0"/>
      <dgm:spPr/>
    </dgm:pt>
    <dgm:pt modelId="{44941FE6-EA44-41B1-BC5B-7659A894617F}" type="pres">
      <dgm:prSet presAssocID="{3F2F93FC-EB82-4800-AA64-CAB9FE1FB944}" presName="composite2" presStyleCnt="0"/>
      <dgm:spPr/>
    </dgm:pt>
    <dgm:pt modelId="{C52DE3C6-CA4C-48A6-8E1C-7FF17F1F9046}" type="pres">
      <dgm:prSet presAssocID="{3F2F93FC-EB82-4800-AA64-CAB9FE1FB944}" presName="background2" presStyleLbl="node2" presStyleIdx="0" presStyleCnt="3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ABF19416-88D2-48B8-894C-28DA463E8519}" type="pres">
      <dgm:prSet presAssocID="{3F2F93FC-EB82-4800-AA64-CAB9FE1FB94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DC8EDA-E0A9-40D3-907D-A91EDBFE2D8A}" type="pres">
      <dgm:prSet presAssocID="{3F2F93FC-EB82-4800-AA64-CAB9FE1FB944}" presName="hierChild3" presStyleCnt="0"/>
      <dgm:spPr/>
    </dgm:pt>
    <dgm:pt modelId="{F3570A5C-4131-4E3D-8633-0A213022DE5B}" type="pres">
      <dgm:prSet presAssocID="{0D452762-78AE-49DB-945A-8601119CC43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2CDB331-9F3C-43D9-9D15-05F7E3570C63}" type="pres">
      <dgm:prSet presAssocID="{ACDF8A5C-3B95-4071-A2B7-86B9BACF3749}" presName="hierRoot2" presStyleCnt="0"/>
      <dgm:spPr/>
    </dgm:pt>
    <dgm:pt modelId="{E02C3AA7-0D31-4106-8B49-EBABF327BC8B}" type="pres">
      <dgm:prSet presAssocID="{ACDF8A5C-3B95-4071-A2B7-86B9BACF3749}" presName="composite2" presStyleCnt="0"/>
      <dgm:spPr/>
    </dgm:pt>
    <dgm:pt modelId="{75269DE6-ACC2-48BB-8E4A-7C6369C7D0F9}" type="pres">
      <dgm:prSet presAssocID="{ACDF8A5C-3B95-4071-A2B7-86B9BACF3749}" presName="background2" presStyleLbl="node2" presStyleIdx="1" presStyleCnt="3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F68D582-86FD-4E7A-B418-66C34A70FF37}" type="pres">
      <dgm:prSet presAssocID="{ACDF8A5C-3B95-4071-A2B7-86B9BACF3749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DAD53D-6CEB-4BA0-8F61-AE73A9570F30}" type="pres">
      <dgm:prSet presAssocID="{ACDF8A5C-3B95-4071-A2B7-86B9BACF3749}" presName="hierChild3" presStyleCnt="0"/>
      <dgm:spPr/>
    </dgm:pt>
    <dgm:pt modelId="{E9052D93-C64B-405F-BAD2-1696182883F9}" type="pres">
      <dgm:prSet presAssocID="{7CC23126-AB37-47B9-A23B-53159D085C3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CEE24D8-2341-422B-A6BD-8D1DD57DE700}" type="pres">
      <dgm:prSet presAssocID="{2FEEA12D-0EFC-4DA3-B784-09A690705C71}" presName="hierRoot2" presStyleCnt="0"/>
      <dgm:spPr/>
    </dgm:pt>
    <dgm:pt modelId="{1323AB7D-9145-4884-9E65-14E13D57768A}" type="pres">
      <dgm:prSet presAssocID="{2FEEA12D-0EFC-4DA3-B784-09A690705C71}" presName="composite2" presStyleCnt="0"/>
      <dgm:spPr/>
    </dgm:pt>
    <dgm:pt modelId="{896CC72F-FD95-41AD-BAAC-7B4E8D8E918D}" type="pres">
      <dgm:prSet presAssocID="{2FEEA12D-0EFC-4DA3-B784-09A690705C71}" presName="background2" presStyleLbl="node2" presStyleIdx="2" presStyleCnt="3"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00E7D59F-E2A2-444E-8A83-25F65E1EA1EC}" type="pres">
      <dgm:prSet presAssocID="{2FEEA12D-0EFC-4DA3-B784-09A690705C71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D596EC-9961-4FD9-8E64-88D8C46F63FC}" type="pres">
      <dgm:prSet presAssocID="{2FEEA12D-0EFC-4DA3-B784-09A690705C71}" presName="hierChild3" presStyleCnt="0"/>
      <dgm:spPr/>
    </dgm:pt>
  </dgm:ptLst>
  <dgm:cxnLst>
    <dgm:cxn modelId="{CD6F35BD-F53E-41EC-9B8D-64BBBCEE2EC7}" type="presOf" srcId="{0D452762-78AE-49DB-945A-8601119CC430}" destId="{F3570A5C-4131-4E3D-8633-0A213022DE5B}" srcOrd="0" destOrd="0" presId="urn:microsoft.com/office/officeart/2005/8/layout/hierarchy1"/>
    <dgm:cxn modelId="{864F5FDC-04CE-4FD2-B618-D1D782622666}" type="presOf" srcId="{7CC23126-AB37-47B9-A23B-53159D085C3F}" destId="{E9052D93-C64B-405F-BAD2-1696182883F9}" srcOrd="0" destOrd="0" presId="urn:microsoft.com/office/officeart/2005/8/layout/hierarchy1"/>
    <dgm:cxn modelId="{FAC72703-02AB-4B1A-A2D7-3EAAE193F0E7}" srcId="{ACF62373-6390-454D-9FC7-E39AE5F1115C}" destId="{ACDF8A5C-3B95-4071-A2B7-86B9BACF3749}" srcOrd="1" destOrd="0" parTransId="{0D452762-78AE-49DB-945A-8601119CC430}" sibTransId="{068BC8A9-7F59-4FE6-80C0-66391491D17F}"/>
    <dgm:cxn modelId="{B550A001-8FF5-4225-B765-80287FF80A38}" srcId="{CA31E4B9-6BD3-491C-996D-D48A42729AB9}" destId="{ACF62373-6390-454D-9FC7-E39AE5F1115C}" srcOrd="0" destOrd="0" parTransId="{7AFC7600-D5F4-42BD-847E-19EEE99AE1D2}" sibTransId="{29DC7ACE-009D-4D6A-A8DF-CF87127C33C2}"/>
    <dgm:cxn modelId="{4EF652A5-5541-4A2E-BAD6-04EBA22A7DBA}" type="presOf" srcId="{3F2F93FC-EB82-4800-AA64-CAB9FE1FB944}" destId="{ABF19416-88D2-48B8-894C-28DA463E8519}" srcOrd="0" destOrd="0" presId="urn:microsoft.com/office/officeart/2005/8/layout/hierarchy1"/>
    <dgm:cxn modelId="{2571D3C9-2A7F-4929-8D90-4715FB409EDE}" type="presOf" srcId="{ACF62373-6390-454D-9FC7-E39AE5F1115C}" destId="{3403E68C-3C88-4300-831C-8F82BAA08693}" srcOrd="0" destOrd="0" presId="urn:microsoft.com/office/officeart/2005/8/layout/hierarchy1"/>
    <dgm:cxn modelId="{C155C41B-5F07-482E-8428-907FE6DEAE6D}" srcId="{ACF62373-6390-454D-9FC7-E39AE5F1115C}" destId="{2FEEA12D-0EFC-4DA3-B784-09A690705C71}" srcOrd="2" destOrd="0" parTransId="{7CC23126-AB37-47B9-A23B-53159D085C3F}" sibTransId="{AC370584-2E7D-4306-9B1A-0F07FA4207C6}"/>
    <dgm:cxn modelId="{9447782D-D674-40A4-9B22-45000855586D}" type="presOf" srcId="{CA31E4B9-6BD3-491C-996D-D48A42729AB9}" destId="{B794C518-3E3F-457A-B026-2A60D99C687F}" srcOrd="0" destOrd="0" presId="urn:microsoft.com/office/officeart/2005/8/layout/hierarchy1"/>
    <dgm:cxn modelId="{0A5DB8BD-3CD8-4A51-91F1-1F74BB370263}" type="presOf" srcId="{2FEEA12D-0EFC-4DA3-B784-09A690705C71}" destId="{00E7D59F-E2A2-444E-8A83-25F65E1EA1EC}" srcOrd="0" destOrd="0" presId="urn:microsoft.com/office/officeart/2005/8/layout/hierarchy1"/>
    <dgm:cxn modelId="{96C66D91-FBF9-4BC0-92F9-8436C094EF37}" type="presOf" srcId="{EBAD3AD4-FB7C-4B5B-9F8A-CEDA7B806FA6}" destId="{ABBBB286-FF42-4A0E-99E0-84BB474554AA}" srcOrd="0" destOrd="0" presId="urn:microsoft.com/office/officeart/2005/8/layout/hierarchy1"/>
    <dgm:cxn modelId="{47DA06B1-94D9-4220-A4F9-4B2903D4A4C5}" type="presOf" srcId="{ACDF8A5C-3B95-4071-A2B7-86B9BACF3749}" destId="{5F68D582-86FD-4E7A-B418-66C34A70FF37}" srcOrd="0" destOrd="0" presId="urn:microsoft.com/office/officeart/2005/8/layout/hierarchy1"/>
    <dgm:cxn modelId="{BB916324-C003-48FE-BC7E-409C3E54316E}" srcId="{ACF62373-6390-454D-9FC7-E39AE5F1115C}" destId="{3F2F93FC-EB82-4800-AA64-CAB9FE1FB944}" srcOrd="0" destOrd="0" parTransId="{EBAD3AD4-FB7C-4B5B-9F8A-CEDA7B806FA6}" sibTransId="{0DDB58DD-375C-4286-973B-0DE9DCE0A61C}"/>
    <dgm:cxn modelId="{DC5F117A-43EF-443C-8C82-EF37FD20C687}" type="presParOf" srcId="{B794C518-3E3F-457A-B026-2A60D99C687F}" destId="{DB8B27E8-BB81-41AF-AAF0-96AAD6BE13A0}" srcOrd="0" destOrd="0" presId="urn:microsoft.com/office/officeart/2005/8/layout/hierarchy1"/>
    <dgm:cxn modelId="{4F54335E-A9FA-4B15-BA2A-B781CF3E7C62}" type="presParOf" srcId="{DB8B27E8-BB81-41AF-AAF0-96AAD6BE13A0}" destId="{35CDFCB2-1B66-4D49-AAB9-52B8D7B4A28E}" srcOrd="0" destOrd="0" presId="urn:microsoft.com/office/officeart/2005/8/layout/hierarchy1"/>
    <dgm:cxn modelId="{CC62C86E-F955-4675-BD1E-9116F29F648E}" type="presParOf" srcId="{35CDFCB2-1B66-4D49-AAB9-52B8D7B4A28E}" destId="{0CBCC235-C032-496E-977B-0FCCC1D87054}" srcOrd="0" destOrd="0" presId="urn:microsoft.com/office/officeart/2005/8/layout/hierarchy1"/>
    <dgm:cxn modelId="{4764A410-178A-42F8-8FF4-89B83E9D6B0F}" type="presParOf" srcId="{35CDFCB2-1B66-4D49-AAB9-52B8D7B4A28E}" destId="{3403E68C-3C88-4300-831C-8F82BAA08693}" srcOrd="1" destOrd="0" presId="urn:microsoft.com/office/officeart/2005/8/layout/hierarchy1"/>
    <dgm:cxn modelId="{113E9291-CE82-4538-B56E-D480923DD9A3}" type="presParOf" srcId="{DB8B27E8-BB81-41AF-AAF0-96AAD6BE13A0}" destId="{907D5D21-C100-40BD-A5AB-22BC36CF6CFD}" srcOrd="1" destOrd="0" presId="urn:microsoft.com/office/officeart/2005/8/layout/hierarchy1"/>
    <dgm:cxn modelId="{80BA690F-AC9A-400F-A8A5-B1AAF210BC3C}" type="presParOf" srcId="{907D5D21-C100-40BD-A5AB-22BC36CF6CFD}" destId="{ABBBB286-FF42-4A0E-99E0-84BB474554AA}" srcOrd="0" destOrd="0" presId="urn:microsoft.com/office/officeart/2005/8/layout/hierarchy1"/>
    <dgm:cxn modelId="{6C0B5EFE-C740-46B0-8527-16AFBA711349}" type="presParOf" srcId="{907D5D21-C100-40BD-A5AB-22BC36CF6CFD}" destId="{AC31287E-D50B-46B5-9119-294AE53A1D87}" srcOrd="1" destOrd="0" presId="urn:microsoft.com/office/officeart/2005/8/layout/hierarchy1"/>
    <dgm:cxn modelId="{1F572D24-8EEF-4F4C-9A6A-5B0E3C89E9F5}" type="presParOf" srcId="{AC31287E-D50B-46B5-9119-294AE53A1D87}" destId="{44941FE6-EA44-41B1-BC5B-7659A894617F}" srcOrd="0" destOrd="0" presId="urn:microsoft.com/office/officeart/2005/8/layout/hierarchy1"/>
    <dgm:cxn modelId="{3DD330C1-BD5D-447F-A7E1-791B5E74104D}" type="presParOf" srcId="{44941FE6-EA44-41B1-BC5B-7659A894617F}" destId="{C52DE3C6-CA4C-48A6-8E1C-7FF17F1F9046}" srcOrd="0" destOrd="0" presId="urn:microsoft.com/office/officeart/2005/8/layout/hierarchy1"/>
    <dgm:cxn modelId="{2EB58ADE-3B20-4B4C-98EF-D6A1883A7DD2}" type="presParOf" srcId="{44941FE6-EA44-41B1-BC5B-7659A894617F}" destId="{ABF19416-88D2-48B8-894C-28DA463E8519}" srcOrd="1" destOrd="0" presId="urn:microsoft.com/office/officeart/2005/8/layout/hierarchy1"/>
    <dgm:cxn modelId="{F029950C-3B07-4D5A-AE47-E3C474B1F400}" type="presParOf" srcId="{AC31287E-D50B-46B5-9119-294AE53A1D87}" destId="{F6DC8EDA-E0A9-40D3-907D-A91EDBFE2D8A}" srcOrd="1" destOrd="0" presId="urn:microsoft.com/office/officeart/2005/8/layout/hierarchy1"/>
    <dgm:cxn modelId="{247A65EC-3E8D-446D-83F1-52704FBFF3E9}" type="presParOf" srcId="{907D5D21-C100-40BD-A5AB-22BC36CF6CFD}" destId="{F3570A5C-4131-4E3D-8633-0A213022DE5B}" srcOrd="2" destOrd="0" presId="urn:microsoft.com/office/officeart/2005/8/layout/hierarchy1"/>
    <dgm:cxn modelId="{7A9EE71B-49AA-498D-9C3C-05767E5DEC33}" type="presParOf" srcId="{907D5D21-C100-40BD-A5AB-22BC36CF6CFD}" destId="{C2CDB331-9F3C-43D9-9D15-05F7E3570C63}" srcOrd="3" destOrd="0" presId="urn:microsoft.com/office/officeart/2005/8/layout/hierarchy1"/>
    <dgm:cxn modelId="{37D09A80-E3B1-4846-ABAC-3924533FE9B7}" type="presParOf" srcId="{C2CDB331-9F3C-43D9-9D15-05F7E3570C63}" destId="{E02C3AA7-0D31-4106-8B49-EBABF327BC8B}" srcOrd="0" destOrd="0" presId="urn:microsoft.com/office/officeart/2005/8/layout/hierarchy1"/>
    <dgm:cxn modelId="{163A3A8A-950D-4DDF-82B2-A5C2DEBE9A04}" type="presParOf" srcId="{E02C3AA7-0D31-4106-8B49-EBABF327BC8B}" destId="{75269DE6-ACC2-48BB-8E4A-7C6369C7D0F9}" srcOrd="0" destOrd="0" presId="urn:microsoft.com/office/officeart/2005/8/layout/hierarchy1"/>
    <dgm:cxn modelId="{5999E64C-8788-4896-8379-EF6A472E7C42}" type="presParOf" srcId="{E02C3AA7-0D31-4106-8B49-EBABF327BC8B}" destId="{5F68D582-86FD-4E7A-B418-66C34A70FF37}" srcOrd="1" destOrd="0" presId="urn:microsoft.com/office/officeart/2005/8/layout/hierarchy1"/>
    <dgm:cxn modelId="{A9E99474-ECFF-4722-A494-92F0F312D6FB}" type="presParOf" srcId="{C2CDB331-9F3C-43D9-9D15-05F7E3570C63}" destId="{6CDAD53D-6CEB-4BA0-8F61-AE73A9570F30}" srcOrd="1" destOrd="0" presId="urn:microsoft.com/office/officeart/2005/8/layout/hierarchy1"/>
    <dgm:cxn modelId="{8FA6A3FD-0320-44F0-904D-DF5469AE73FF}" type="presParOf" srcId="{907D5D21-C100-40BD-A5AB-22BC36CF6CFD}" destId="{E9052D93-C64B-405F-BAD2-1696182883F9}" srcOrd="4" destOrd="0" presId="urn:microsoft.com/office/officeart/2005/8/layout/hierarchy1"/>
    <dgm:cxn modelId="{877D06E4-4D12-471F-BB67-50B5C2CBB609}" type="presParOf" srcId="{907D5D21-C100-40BD-A5AB-22BC36CF6CFD}" destId="{7CEE24D8-2341-422B-A6BD-8D1DD57DE700}" srcOrd="5" destOrd="0" presId="urn:microsoft.com/office/officeart/2005/8/layout/hierarchy1"/>
    <dgm:cxn modelId="{A3C147E5-44C5-403B-A42D-D6B97AD19A35}" type="presParOf" srcId="{7CEE24D8-2341-422B-A6BD-8D1DD57DE700}" destId="{1323AB7D-9145-4884-9E65-14E13D57768A}" srcOrd="0" destOrd="0" presId="urn:microsoft.com/office/officeart/2005/8/layout/hierarchy1"/>
    <dgm:cxn modelId="{9711C182-6237-4544-8EF6-F8E65837F7C0}" type="presParOf" srcId="{1323AB7D-9145-4884-9E65-14E13D57768A}" destId="{896CC72F-FD95-41AD-BAAC-7B4E8D8E918D}" srcOrd="0" destOrd="0" presId="urn:microsoft.com/office/officeart/2005/8/layout/hierarchy1"/>
    <dgm:cxn modelId="{EAC84954-1FC9-456A-89D9-1E8F7613BA63}" type="presParOf" srcId="{1323AB7D-9145-4884-9E65-14E13D57768A}" destId="{00E7D59F-E2A2-444E-8A83-25F65E1EA1EC}" srcOrd="1" destOrd="0" presId="urn:microsoft.com/office/officeart/2005/8/layout/hierarchy1"/>
    <dgm:cxn modelId="{94330B01-EECF-49D5-B153-CEC1725B8CDC}" type="presParOf" srcId="{7CEE24D8-2341-422B-A6BD-8D1DD57DE700}" destId="{7FD596EC-9961-4FD9-8E64-88D8C46F63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613CB6-B09C-4BAB-92FA-B0B64A100985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398965-F89A-48BA-8470-CAFD91C2A911}">
      <dgm:prSet phldrT="[Текст]" custT="1"/>
      <dgm:spPr>
        <a:solidFill>
          <a:srgbClr val="7030A0"/>
        </a:solidFill>
      </dgm:spPr>
      <dgm:t>
        <a:bodyPr/>
        <a:lstStyle/>
        <a:p>
          <a:pPr algn="just"/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Құрғақ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аймақтың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байырғы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халқы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әртүрлі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нәсілдік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ерекшеліктеріне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қарамастан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жылу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алмасу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процестерін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жеңілдетуге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ықпал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ететін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жалпы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морфологиялық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физиологиялық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ерекшеліктер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кешенімен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сипатталады</a:t>
          </a:r>
          <a:r>
            <a: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A07870A-F8A8-406E-B28A-8D541E07C624}" type="parTrans" cxnId="{811D523F-2F15-416D-A563-3EC20C97699D}">
      <dgm:prSet/>
      <dgm:spPr/>
      <dgm:t>
        <a:bodyPr/>
        <a:lstStyle/>
        <a:p>
          <a:endParaRPr lang="ru-RU"/>
        </a:p>
      </dgm:t>
    </dgm:pt>
    <dgm:pt modelId="{19687A3D-7FFC-43B5-BCA1-B94F25F58BDE}" type="sibTrans" cxnId="{811D523F-2F15-416D-A563-3EC20C97699D}">
      <dgm:prSet/>
      <dgm:spPr/>
      <dgm:t>
        <a:bodyPr/>
        <a:lstStyle/>
        <a:p>
          <a:endParaRPr lang="ru-RU"/>
        </a:p>
      </dgm:t>
    </dgm:pt>
    <dgm:pt modelId="{32EE7655-A00B-4DB0-9B67-0112AF6E35C8}">
      <dgm:prSet custT="1"/>
      <dgm:spPr>
        <a:solidFill>
          <a:srgbClr val="002060"/>
        </a:solidFill>
      </dgm:spPr>
      <dgm:t>
        <a:bodyPr/>
        <a:lstStyle/>
        <a:p>
          <a:pPr algn="just"/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Типтік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морфологиялық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ерекшеліктерге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астеникалық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түрінің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үлкен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пайызы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дененің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салыстырмалы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бетінің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қаңқа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көлемінің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ұлғаюы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тегістелген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кеуде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тері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астындағы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май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қабаты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бұлшықеттің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салыстырмалы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түрде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әлсіз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дамуы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қаңқаның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минералдануының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төмен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деңгейі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жатады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3B4F5D2-4931-4A78-8AAB-9A860B6BD0EA}" type="parTrans" cxnId="{03285C45-039A-4753-8599-4985139A12A7}">
      <dgm:prSet/>
      <dgm:spPr/>
      <dgm:t>
        <a:bodyPr/>
        <a:lstStyle/>
        <a:p>
          <a:endParaRPr lang="ru-RU"/>
        </a:p>
      </dgm:t>
    </dgm:pt>
    <dgm:pt modelId="{93F49864-64B2-48F0-A397-5E7620C04641}" type="sibTrans" cxnId="{03285C45-039A-4753-8599-4985139A12A7}">
      <dgm:prSet/>
      <dgm:spPr/>
      <dgm:t>
        <a:bodyPr/>
        <a:lstStyle/>
        <a:p>
          <a:endParaRPr lang="ru-RU"/>
        </a:p>
      </dgm:t>
    </dgm:pt>
    <dgm:pt modelId="{59C37B70-9841-4E15-B666-D478F99EB469}" type="pres">
      <dgm:prSet presAssocID="{2C613CB6-B09C-4BAB-92FA-B0B64A1009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04351-A7A3-4BFC-B28A-342838F6B66F}" type="pres">
      <dgm:prSet presAssocID="{32EE7655-A00B-4DB0-9B67-0112AF6E35C8}" presName="boxAndChildren" presStyleCnt="0"/>
      <dgm:spPr/>
    </dgm:pt>
    <dgm:pt modelId="{5B96CAEE-C307-4BB1-8D48-575FA1B74613}" type="pres">
      <dgm:prSet presAssocID="{32EE7655-A00B-4DB0-9B67-0112AF6E35C8}" presName="parentTextBox" presStyleLbl="node1" presStyleIdx="0" presStyleCnt="2"/>
      <dgm:spPr/>
      <dgm:t>
        <a:bodyPr/>
        <a:lstStyle/>
        <a:p>
          <a:endParaRPr lang="ru-RU"/>
        </a:p>
      </dgm:t>
    </dgm:pt>
    <dgm:pt modelId="{0C24D0B6-29DC-4773-9CF7-E31CFD86A747}" type="pres">
      <dgm:prSet presAssocID="{19687A3D-7FFC-43B5-BCA1-B94F25F58BDE}" presName="sp" presStyleCnt="0"/>
      <dgm:spPr/>
    </dgm:pt>
    <dgm:pt modelId="{9DF88335-3AEE-4E12-81A7-6CDB89697CB7}" type="pres">
      <dgm:prSet presAssocID="{75398965-F89A-48BA-8470-CAFD91C2A911}" presName="arrowAndChildren" presStyleCnt="0"/>
      <dgm:spPr/>
    </dgm:pt>
    <dgm:pt modelId="{9CAF2C15-76A8-4443-A0FD-ECC03139003F}" type="pres">
      <dgm:prSet presAssocID="{75398965-F89A-48BA-8470-CAFD91C2A911}" presName="parentTextArrow" presStyleLbl="node1" presStyleIdx="1" presStyleCnt="2" custLinFactNeighborX="813" custLinFactNeighborY="-6980"/>
      <dgm:spPr/>
      <dgm:t>
        <a:bodyPr/>
        <a:lstStyle/>
        <a:p>
          <a:endParaRPr lang="ru-RU"/>
        </a:p>
      </dgm:t>
    </dgm:pt>
  </dgm:ptLst>
  <dgm:cxnLst>
    <dgm:cxn modelId="{0D742C85-7E40-4DC7-8D41-2600EB5A0C28}" type="presOf" srcId="{2C613CB6-B09C-4BAB-92FA-B0B64A100985}" destId="{59C37B70-9841-4E15-B666-D478F99EB469}" srcOrd="0" destOrd="0" presId="urn:microsoft.com/office/officeart/2005/8/layout/process4"/>
    <dgm:cxn modelId="{35F72730-AA6F-4F9A-920E-724F9F6A77FF}" type="presOf" srcId="{32EE7655-A00B-4DB0-9B67-0112AF6E35C8}" destId="{5B96CAEE-C307-4BB1-8D48-575FA1B74613}" srcOrd="0" destOrd="0" presId="urn:microsoft.com/office/officeart/2005/8/layout/process4"/>
    <dgm:cxn modelId="{03285C45-039A-4753-8599-4985139A12A7}" srcId="{2C613CB6-B09C-4BAB-92FA-B0B64A100985}" destId="{32EE7655-A00B-4DB0-9B67-0112AF6E35C8}" srcOrd="1" destOrd="0" parTransId="{53B4F5D2-4931-4A78-8AAB-9A860B6BD0EA}" sibTransId="{93F49864-64B2-48F0-A397-5E7620C04641}"/>
    <dgm:cxn modelId="{811D523F-2F15-416D-A563-3EC20C97699D}" srcId="{2C613CB6-B09C-4BAB-92FA-B0B64A100985}" destId="{75398965-F89A-48BA-8470-CAFD91C2A911}" srcOrd="0" destOrd="0" parTransId="{7A07870A-F8A8-406E-B28A-8D541E07C624}" sibTransId="{19687A3D-7FFC-43B5-BCA1-B94F25F58BDE}"/>
    <dgm:cxn modelId="{0A99672F-B42C-47F9-98CA-87F8C0D27543}" type="presOf" srcId="{75398965-F89A-48BA-8470-CAFD91C2A911}" destId="{9CAF2C15-76A8-4443-A0FD-ECC03139003F}" srcOrd="0" destOrd="0" presId="urn:microsoft.com/office/officeart/2005/8/layout/process4"/>
    <dgm:cxn modelId="{92286EA5-9D44-4ED3-B439-F9E6C31433DC}" type="presParOf" srcId="{59C37B70-9841-4E15-B666-D478F99EB469}" destId="{07F04351-A7A3-4BFC-B28A-342838F6B66F}" srcOrd="0" destOrd="0" presId="urn:microsoft.com/office/officeart/2005/8/layout/process4"/>
    <dgm:cxn modelId="{C5A4AB27-29EE-4519-B3E5-03EE57F85945}" type="presParOf" srcId="{07F04351-A7A3-4BFC-B28A-342838F6B66F}" destId="{5B96CAEE-C307-4BB1-8D48-575FA1B74613}" srcOrd="0" destOrd="0" presId="urn:microsoft.com/office/officeart/2005/8/layout/process4"/>
    <dgm:cxn modelId="{CE8F43E9-9ED4-4A36-A746-E8355F136B5F}" type="presParOf" srcId="{59C37B70-9841-4E15-B666-D478F99EB469}" destId="{0C24D0B6-29DC-4773-9CF7-E31CFD86A747}" srcOrd="1" destOrd="0" presId="urn:microsoft.com/office/officeart/2005/8/layout/process4"/>
    <dgm:cxn modelId="{7D8F8E43-933A-4E1F-B3AD-C4AFE603F35E}" type="presParOf" srcId="{59C37B70-9841-4E15-B666-D478F99EB469}" destId="{9DF88335-3AEE-4E12-81A7-6CDB89697CB7}" srcOrd="2" destOrd="0" presId="urn:microsoft.com/office/officeart/2005/8/layout/process4"/>
    <dgm:cxn modelId="{11352568-57DF-40E1-82C4-EC001D7EB6E0}" type="presParOf" srcId="{9DF88335-3AEE-4E12-81A7-6CDB89697CB7}" destId="{9CAF2C15-76A8-4443-A0FD-ECC03139003F}" srcOrd="0" destOrd="0" presId="urn:microsoft.com/office/officeart/2005/8/layout/process4"/>
  </dgm:cxnLst>
  <dgm:bg/>
  <dgm:whole>
    <a:ln w="76200">
      <a:solidFill>
        <a:srgbClr val="FF0000"/>
      </a:solidFill>
      <a:prstDash val="lgDashDot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F1D697-9CC3-4373-ADBE-A4E254D503BE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ABFEB6-1BEA-4B3B-8C43-65D72ABC87F3}">
      <dgm:prSet phldrT="[Текст]" custT="1"/>
      <dgm:spPr>
        <a:solidFill>
          <a:srgbClr val="FFC000"/>
        </a:solidFill>
      </dgm:spPr>
      <dgm:t>
        <a:bodyPr/>
        <a:lstStyle/>
        <a:p>
          <a:pPr algn="just"/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Физиологиялық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белгілердің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ішінде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метаболикалық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белсенділіктің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төмендеуі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буланудың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нақты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бетінің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назар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аударады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Гемоглобиннің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қан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қысымының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төмендеуі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импульстің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тыныс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алу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жиілігінің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тотығу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процестерінің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төмендеуі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байқалды</a:t>
          </a:r>
          <a:r>
            <a: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A1E62BE-40A2-4B1B-BE3E-ACEBC13C18C2}" type="parTrans" cxnId="{1FFD3A4B-2439-4800-91FA-A65F7281831A}">
      <dgm:prSet/>
      <dgm:spPr/>
      <dgm:t>
        <a:bodyPr/>
        <a:lstStyle/>
        <a:p>
          <a:endParaRPr lang="ru-RU"/>
        </a:p>
      </dgm:t>
    </dgm:pt>
    <dgm:pt modelId="{C993C7C4-93B8-4DBF-B470-DBB26C704C65}" type="sibTrans" cxnId="{1FFD3A4B-2439-4800-91FA-A65F7281831A}">
      <dgm:prSet/>
      <dgm:spPr/>
      <dgm:t>
        <a:bodyPr/>
        <a:lstStyle/>
        <a:p>
          <a:endParaRPr lang="ru-RU"/>
        </a:p>
      </dgm:t>
    </dgm:pt>
    <dgm:pt modelId="{30E06A7E-A0C7-411D-8290-EF792EEE45B0}">
      <dgm:prSet custT="1"/>
      <dgm:spPr>
        <a:gradFill flip="none" rotWithShape="0">
          <a:gsLst>
            <a:gs pos="79050">
              <a:srgbClr val="FFFF00"/>
            </a:gs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algn="just"/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Тәулік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температураның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күрт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ауытқуы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жағдайында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жылуды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жоғалтудың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вазомоторлы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жүйке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реттеуі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де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аборигендердің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бейімделу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қасиеті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болып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саналады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9E2341C-0032-4722-BCE8-B15A61E8DA89}" type="parTrans" cxnId="{4EFF3B2A-17B5-4070-8195-7DD4D5311E86}">
      <dgm:prSet/>
      <dgm:spPr/>
      <dgm:t>
        <a:bodyPr/>
        <a:lstStyle/>
        <a:p>
          <a:endParaRPr lang="ru-RU"/>
        </a:p>
      </dgm:t>
    </dgm:pt>
    <dgm:pt modelId="{636C3F93-AE53-414A-B330-73641B2DBB86}" type="sibTrans" cxnId="{4EFF3B2A-17B5-4070-8195-7DD4D5311E86}">
      <dgm:prSet/>
      <dgm:spPr/>
      <dgm:t>
        <a:bodyPr/>
        <a:lstStyle/>
        <a:p>
          <a:endParaRPr lang="ru-RU"/>
        </a:p>
      </dgm:t>
    </dgm:pt>
    <dgm:pt modelId="{0043FA9D-E4DC-403D-8439-6EC73305374C}" type="pres">
      <dgm:prSet presAssocID="{14F1D697-9CC3-4373-ADBE-A4E254D503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0E3043-7FA1-4A96-A4C5-80A1F48001FA}" type="pres">
      <dgm:prSet presAssocID="{30E06A7E-A0C7-411D-8290-EF792EEE45B0}" presName="boxAndChildren" presStyleCnt="0"/>
      <dgm:spPr/>
    </dgm:pt>
    <dgm:pt modelId="{5272311A-B2CF-4906-A6EE-78905F69019A}" type="pres">
      <dgm:prSet presAssocID="{30E06A7E-A0C7-411D-8290-EF792EEE45B0}" presName="parentTextBox" presStyleLbl="node1" presStyleIdx="0" presStyleCnt="2"/>
      <dgm:spPr/>
      <dgm:t>
        <a:bodyPr/>
        <a:lstStyle/>
        <a:p>
          <a:endParaRPr lang="ru-RU"/>
        </a:p>
      </dgm:t>
    </dgm:pt>
    <dgm:pt modelId="{176D4D9B-77C1-4505-81E9-2E5A50D1E26B}" type="pres">
      <dgm:prSet presAssocID="{C993C7C4-93B8-4DBF-B470-DBB26C704C65}" presName="sp" presStyleCnt="0"/>
      <dgm:spPr/>
    </dgm:pt>
    <dgm:pt modelId="{06BE2E85-BBE8-4D73-B9B8-F50D8D43A645}" type="pres">
      <dgm:prSet presAssocID="{2FABFEB6-1BEA-4B3B-8C43-65D72ABC87F3}" presName="arrowAndChildren" presStyleCnt="0"/>
      <dgm:spPr/>
    </dgm:pt>
    <dgm:pt modelId="{1D725CD7-DA91-44BC-8DA1-990255FCE2F5}" type="pres">
      <dgm:prSet presAssocID="{2FABFEB6-1BEA-4B3B-8C43-65D72ABC87F3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06EDAB84-6740-4545-A4CF-16E3F2F89E8A}" type="presOf" srcId="{2FABFEB6-1BEA-4B3B-8C43-65D72ABC87F3}" destId="{1D725CD7-DA91-44BC-8DA1-990255FCE2F5}" srcOrd="0" destOrd="0" presId="urn:microsoft.com/office/officeart/2005/8/layout/process4"/>
    <dgm:cxn modelId="{EDF94FE0-CA25-46FB-AAEF-5506F4881B1E}" type="presOf" srcId="{14F1D697-9CC3-4373-ADBE-A4E254D503BE}" destId="{0043FA9D-E4DC-403D-8439-6EC73305374C}" srcOrd="0" destOrd="0" presId="urn:microsoft.com/office/officeart/2005/8/layout/process4"/>
    <dgm:cxn modelId="{1FFD3A4B-2439-4800-91FA-A65F7281831A}" srcId="{14F1D697-9CC3-4373-ADBE-A4E254D503BE}" destId="{2FABFEB6-1BEA-4B3B-8C43-65D72ABC87F3}" srcOrd="0" destOrd="0" parTransId="{EA1E62BE-40A2-4B1B-BE3E-ACEBC13C18C2}" sibTransId="{C993C7C4-93B8-4DBF-B470-DBB26C704C65}"/>
    <dgm:cxn modelId="{4EFF3B2A-17B5-4070-8195-7DD4D5311E86}" srcId="{14F1D697-9CC3-4373-ADBE-A4E254D503BE}" destId="{30E06A7E-A0C7-411D-8290-EF792EEE45B0}" srcOrd="1" destOrd="0" parTransId="{C9E2341C-0032-4722-BCE8-B15A61E8DA89}" sibTransId="{636C3F93-AE53-414A-B330-73641B2DBB86}"/>
    <dgm:cxn modelId="{3FCD92A7-6A13-4567-8C57-69DC1D79BB58}" type="presOf" srcId="{30E06A7E-A0C7-411D-8290-EF792EEE45B0}" destId="{5272311A-B2CF-4906-A6EE-78905F69019A}" srcOrd="0" destOrd="0" presId="urn:microsoft.com/office/officeart/2005/8/layout/process4"/>
    <dgm:cxn modelId="{66E50822-100E-4F73-9424-D83E402BB8E8}" type="presParOf" srcId="{0043FA9D-E4DC-403D-8439-6EC73305374C}" destId="{E60E3043-7FA1-4A96-A4C5-80A1F48001FA}" srcOrd="0" destOrd="0" presId="urn:microsoft.com/office/officeart/2005/8/layout/process4"/>
    <dgm:cxn modelId="{3CE6C52D-A99D-4FD9-B704-226F4401895F}" type="presParOf" srcId="{E60E3043-7FA1-4A96-A4C5-80A1F48001FA}" destId="{5272311A-B2CF-4906-A6EE-78905F69019A}" srcOrd="0" destOrd="0" presId="urn:microsoft.com/office/officeart/2005/8/layout/process4"/>
    <dgm:cxn modelId="{6443A1A5-F96D-4A83-A2CD-ABC9C5411275}" type="presParOf" srcId="{0043FA9D-E4DC-403D-8439-6EC73305374C}" destId="{176D4D9B-77C1-4505-81E9-2E5A50D1E26B}" srcOrd="1" destOrd="0" presId="urn:microsoft.com/office/officeart/2005/8/layout/process4"/>
    <dgm:cxn modelId="{9409A4B0-1FF6-41EE-AD56-24630FA417E3}" type="presParOf" srcId="{0043FA9D-E4DC-403D-8439-6EC73305374C}" destId="{06BE2E85-BBE8-4D73-B9B8-F50D8D43A645}" srcOrd="2" destOrd="0" presId="urn:microsoft.com/office/officeart/2005/8/layout/process4"/>
    <dgm:cxn modelId="{FD39B46E-B636-4B13-A664-48F5C7CD5B97}" type="presParOf" srcId="{06BE2E85-BBE8-4D73-B9B8-F50D8D43A645}" destId="{1D725CD7-DA91-44BC-8DA1-990255FCE2F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8BAB7-28BD-4CCB-8ED6-BA192FBC5724}">
      <dsp:nvSpPr>
        <dsp:cNvPr id="0" name=""/>
        <dsp:cNvSpPr/>
      </dsp:nvSpPr>
      <dsp:spPr>
        <a:xfrm rot="16200000">
          <a:off x="-2848671" y="2849348"/>
          <a:ext cx="9361040" cy="366234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Дененің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суға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мұқтаж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екендігінің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белгісі-шөлдеу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сезімі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Оның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пайда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болуының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бірнеше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гипотезалары</a:t>
          </a:r>
          <a:r>
            <a:rPr lang="ru-RU" sz="3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бар.</a:t>
          </a:r>
        </a:p>
      </dsp:txBody>
      <dsp:txXfrm rot="5400000">
        <a:off x="677" y="1872208"/>
        <a:ext cx="3662343" cy="5616624"/>
      </dsp:txXfrm>
    </dsp:sp>
    <dsp:sp modelId="{74BC62A5-75E0-4A2B-9166-6F2D934CD5C9}">
      <dsp:nvSpPr>
        <dsp:cNvPr id="0" name=""/>
        <dsp:cNvSpPr/>
      </dsp:nvSpPr>
      <dsp:spPr>
        <a:xfrm rot="16200000">
          <a:off x="1088347" y="2849348"/>
          <a:ext cx="9361040" cy="3662343"/>
        </a:xfrm>
        <a:prstGeom prst="flowChartManualOperati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Олардың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біріне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сәйкес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ішкі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органдарда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орналасқан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осморецептор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датчиктері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шөлдеу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сезімі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пайда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болатын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миға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осмостық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қысымның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туралы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сигнал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береді</a:t>
          </a:r>
          <a:r>
            <a:rPr lang="ru-RU" sz="1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3937695" y="1872208"/>
        <a:ext cx="3662343" cy="5616624"/>
      </dsp:txXfrm>
    </dsp:sp>
    <dsp:sp modelId="{DE0F2BAF-62D8-4D04-A165-A83C5C1EAE9B}">
      <dsp:nvSpPr>
        <dsp:cNvPr id="0" name=""/>
        <dsp:cNvSpPr/>
      </dsp:nvSpPr>
      <dsp:spPr>
        <a:xfrm rot="16200000">
          <a:off x="5025367" y="2849348"/>
          <a:ext cx="9361040" cy="3662343"/>
        </a:xfrm>
        <a:prstGeom prst="flowChartManualOperati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Басқа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гипотеза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шөлдеу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ауыз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қуысы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жұтқыншақтың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шырышты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қабаты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құрғаған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кезде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пайда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болады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7874715" y="1872208"/>
        <a:ext cx="3662343" cy="5616624"/>
      </dsp:txXfrm>
    </dsp:sp>
    <dsp:sp modelId="{F70E5D8E-56E8-467B-B772-2984D35FEE26}">
      <dsp:nvSpPr>
        <dsp:cNvPr id="0" name=""/>
        <dsp:cNvSpPr/>
      </dsp:nvSpPr>
      <dsp:spPr>
        <a:xfrm rot="16200000">
          <a:off x="9264109" y="2547625"/>
          <a:ext cx="9361040" cy="4265788"/>
        </a:xfrm>
        <a:prstGeom prst="flowChartManualOperati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Үшінші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гипотеза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ұлпалардың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дегидратациясы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ангиотензин-11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гормонының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бөлінуін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тудырады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қыртыстары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мидың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артқы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орталық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қатпралар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аймағында</a:t>
          </a:r>
          <a:r>
            <a:rPr lang="ru-RU" sz="32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орналасқан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рецепторларды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тітіркендіреді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шөлдеуді</a:t>
          </a:r>
          <a:r>
            <a:rPr lang="ru-RU" sz="32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тудырады</a:t>
          </a:r>
          <a:r>
            <a:rPr lang="ru-RU" sz="16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11811735" y="1872207"/>
        <a:ext cx="4265788" cy="5616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52D93-C64B-405F-BAD2-1696182883F9}">
      <dsp:nvSpPr>
        <dsp:cNvPr id="0" name=""/>
        <dsp:cNvSpPr/>
      </dsp:nvSpPr>
      <dsp:spPr>
        <a:xfrm>
          <a:off x="7299230" y="2898250"/>
          <a:ext cx="5195188" cy="1880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7465"/>
              </a:lnTo>
              <a:lnTo>
                <a:pt x="5195188" y="1487465"/>
              </a:lnTo>
              <a:lnTo>
                <a:pt x="5195188" y="18805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70A5C-4131-4E3D-8633-0A213022DE5B}">
      <dsp:nvSpPr>
        <dsp:cNvPr id="0" name=""/>
        <dsp:cNvSpPr/>
      </dsp:nvSpPr>
      <dsp:spPr>
        <a:xfrm>
          <a:off x="7253510" y="2898250"/>
          <a:ext cx="91440" cy="18805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7465"/>
              </a:lnTo>
              <a:lnTo>
                <a:pt x="54546" y="1487465"/>
              </a:lnTo>
              <a:lnTo>
                <a:pt x="54546" y="1880568"/>
              </a:lnTo>
            </a:path>
          </a:pathLst>
        </a:cu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BB286-FF42-4A0E-99E0-84BB474554AA}">
      <dsp:nvSpPr>
        <dsp:cNvPr id="0" name=""/>
        <dsp:cNvSpPr/>
      </dsp:nvSpPr>
      <dsp:spPr>
        <a:xfrm>
          <a:off x="2121693" y="2898250"/>
          <a:ext cx="5177536" cy="1880568"/>
        </a:xfrm>
        <a:custGeom>
          <a:avLst/>
          <a:gdLst/>
          <a:ahLst/>
          <a:cxnLst/>
          <a:rect l="0" t="0" r="0" b="0"/>
          <a:pathLst>
            <a:path>
              <a:moveTo>
                <a:pt x="5177536" y="0"/>
              </a:moveTo>
              <a:lnTo>
                <a:pt x="5177536" y="1487465"/>
              </a:lnTo>
              <a:lnTo>
                <a:pt x="0" y="1487465"/>
              </a:lnTo>
              <a:lnTo>
                <a:pt x="0" y="18805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CC235-C032-496E-977B-0FCCC1D87054}">
      <dsp:nvSpPr>
        <dsp:cNvPr id="0" name=""/>
        <dsp:cNvSpPr/>
      </dsp:nvSpPr>
      <dsp:spPr>
        <a:xfrm>
          <a:off x="3505196" y="795342"/>
          <a:ext cx="7588067" cy="210290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3E68C-3C88-4300-831C-8F82BAA08693}">
      <dsp:nvSpPr>
        <dsp:cNvPr id="0" name=""/>
        <dsp:cNvSpPr/>
      </dsp:nvSpPr>
      <dsp:spPr>
        <a:xfrm>
          <a:off x="3976683" y="1243255"/>
          <a:ext cx="7588067" cy="2102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Құрғақ</a:t>
          </a: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аймақтағы</a:t>
          </a: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дененің</a:t>
          </a: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патологиялық</a:t>
          </a: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реакцияларына</a:t>
          </a: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4038275" y="1304847"/>
        <a:ext cx="7464883" cy="1979724"/>
      </dsp:txXfrm>
    </dsp:sp>
    <dsp:sp modelId="{C52DE3C6-CA4C-48A6-8E1C-7FF17F1F9046}">
      <dsp:nvSpPr>
        <dsp:cNvPr id="0" name=""/>
        <dsp:cNvSpPr/>
      </dsp:nvSpPr>
      <dsp:spPr>
        <a:xfrm>
          <a:off x="0" y="4778818"/>
          <a:ext cx="4243387" cy="2694551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19416-88D2-48B8-894C-28DA463E8519}">
      <dsp:nvSpPr>
        <dsp:cNvPr id="0" name=""/>
        <dsp:cNvSpPr/>
      </dsp:nvSpPr>
      <dsp:spPr>
        <a:xfrm>
          <a:off x="471487" y="5226732"/>
          <a:ext cx="4243387" cy="2694551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күннің</a:t>
          </a: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соғуы 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408" y="5305653"/>
        <a:ext cx="4085545" cy="2536709"/>
      </dsp:txXfrm>
    </dsp:sp>
    <dsp:sp modelId="{75269DE6-ACC2-48BB-8E4A-7C6369C7D0F9}">
      <dsp:nvSpPr>
        <dsp:cNvPr id="0" name=""/>
        <dsp:cNvSpPr/>
      </dsp:nvSpPr>
      <dsp:spPr>
        <a:xfrm>
          <a:off x="5186362" y="4778818"/>
          <a:ext cx="4243387" cy="269455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8D582-86FD-4E7A-B418-66C34A70FF37}">
      <dsp:nvSpPr>
        <dsp:cNvPr id="0" name=""/>
        <dsp:cNvSpPr/>
      </dsp:nvSpPr>
      <dsp:spPr>
        <a:xfrm>
          <a:off x="5657850" y="5226732"/>
          <a:ext cx="4243387" cy="2694551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жылу</a:t>
          </a: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соққысы</a:t>
          </a:r>
        </a:p>
      </dsp:txBody>
      <dsp:txXfrm>
        <a:off x="5736771" y="5305653"/>
        <a:ext cx="4085545" cy="2536709"/>
      </dsp:txXfrm>
    </dsp:sp>
    <dsp:sp modelId="{896CC72F-FD95-41AD-BAAC-7B4E8D8E918D}">
      <dsp:nvSpPr>
        <dsp:cNvPr id="0" name=""/>
        <dsp:cNvSpPr/>
      </dsp:nvSpPr>
      <dsp:spPr>
        <a:xfrm>
          <a:off x="10372725" y="4778818"/>
          <a:ext cx="4243387" cy="2694551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7D59F-E2A2-444E-8A83-25F65E1EA1EC}">
      <dsp:nvSpPr>
        <dsp:cNvPr id="0" name=""/>
        <dsp:cNvSpPr/>
      </dsp:nvSpPr>
      <dsp:spPr>
        <a:xfrm>
          <a:off x="10844212" y="5226732"/>
          <a:ext cx="4243387" cy="2694551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шөл</a:t>
          </a: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ауруы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23133" y="5305653"/>
        <a:ext cx="4085545" cy="2536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6CAEE-C307-4BB1-8D48-575FA1B74613}">
      <dsp:nvSpPr>
        <dsp:cNvPr id="0" name=""/>
        <dsp:cNvSpPr/>
      </dsp:nvSpPr>
      <dsp:spPr>
        <a:xfrm>
          <a:off x="0" y="4374034"/>
          <a:ext cx="14260878" cy="2869839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Типтік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морфологиялық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ерекшеліктерге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астеникалық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түрінің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үлкен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пайызы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дененің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салыстырмалы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бетінің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қаңқа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көлемінің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ұлғаюы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тегістелген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кеуде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тері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астындағы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май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қабаты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бұлшықеттің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салыстырмалы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түрде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әлсіз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дамуы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қаңқаның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минералдануының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төмен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деңгейі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жатады</a:t>
          </a: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4374034"/>
        <a:ext cx="14260878" cy="2869839"/>
      </dsp:txXfrm>
    </dsp:sp>
    <dsp:sp modelId="{9CAF2C15-76A8-4443-A0FD-ECC03139003F}">
      <dsp:nvSpPr>
        <dsp:cNvPr id="0" name=""/>
        <dsp:cNvSpPr/>
      </dsp:nvSpPr>
      <dsp:spPr>
        <a:xfrm rot="10800000">
          <a:off x="0" y="0"/>
          <a:ext cx="14260878" cy="4413813"/>
        </a:xfrm>
        <a:prstGeom prst="upArrowCallou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Құрғақ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аймақтың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байырғы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халқы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әртүрлі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нәсілдік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ерекшеліктеріне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қарамастан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жылу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алмасу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процестерін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жеңілдетуге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ықпал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ететін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жалпы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морфологиялық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физиологиялық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ерекшеліктер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кешенімен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сипатталады</a:t>
          </a:r>
          <a:r>
            <a:rPr lang="ru-RU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0" y="0"/>
        <a:ext cx="14260878" cy="28679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2311A-B2CF-4906-A6EE-78905F69019A}">
      <dsp:nvSpPr>
        <dsp:cNvPr id="0" name=""/>
        <dsp:cNvSpPr/>
      </dsp:nvSpPr>
      <dsp:spPr>
        <a:xfrm>
          <a:off x="0" y="3265342"/>
          <a:ext cx="17068800" cy="2142418"/>
        </a:xfrm>
        <a:prstGeom prst="rect">
          <a:avLst/>
        </a:prstGeom>
        <a:gradFill flip="none" rotWithShape="0">
          <a:gsLst>
            <a:gs pos="79050">
              <a:srgbClr val="FFFF00"/>
            </a:gs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Тәулік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температураның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күрт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ауытқуы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жағдайында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жылуды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жоғалтудың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вазомоторлы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жүйке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реттеуі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де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аборигендердің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бейімделу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қасиеті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болып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саналады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3265342"/>
        <a:ext cx="17068800" cy="2142418"/>
      </dsp:txXfrm>
    </dsp:sp>
    <dsp:sp modelId="{1D725CD7-DA91-44BC-8DA1-990255FCE2F5}">
      <dsp:nvSpPr>
        <dsp:cNvPr id="0" name=""/>
        <dsp:cNvSpPr/>
      </dsp:nvSpPr>
      <dsp:spPr>
        <a:xfrm rot="10800000">
          <a:off x="0" y="2439"/>
          <a:ext cx="17068800" cy="3295039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Физиологиялық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белгілердің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ішінде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метаболикалық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белсенділіктің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төмендеуі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буланудың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нақты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бетінің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назар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аударады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Гемоглобиннің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қан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қысымының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төмендеуі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импульстің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тыныс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алу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жиілігінің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жоғарылауы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тотығу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процестерінің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төмендеуі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байқалды</a:t>
          </a:r>
          <a:r>
            <a:rPr lang="ru-RU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0" y="2439"/>
        <a:ext cx="17068800" cy="2141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340A1-034B-47FC-8048-34F49AD6D13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AF0F-D2A9-4FD6-872B-EA5625945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5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AF0F-D2A9-4FD6-872B-EA5625945B9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9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AF0F-D2A9-4FD6-872B-EA5625945B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6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  <a:ln/>
        </p:spPr>
        <p:txBody>
          <a:bodyPr/>
          <a:lstStyle>
            <a:lvl1pPr>
              <a:defRPr/>
            </a:lvl1pPr>
          </a:lstStyle>
          <a:p>
            <a:fld id="{68505D5D-1C09-4736-929C-80BBA06533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620336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 rot="268">
            <a:off x="2112850" y="7213126"/>
            <a:ext cx="7701000" cy="17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2555350" y="6113927"/>
            <a:ext cx="64542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62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19842-F857-41B9-944C-E6FB114A26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3326198" cy="33941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39864A-392A-2896-32A6-2CEA8B17A4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84662" y="0"/>
            <a:ext cx="3288098" cy="3276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81400" y="1943100"/>
            <a:ext cx="1006983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ts val="1876"/>
              </a:lnSpc>
              <a:buClrTx/>
            </a:pPr>
            <a:endParaRPr lang="kk-KZ" sz="3200" spc="-17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ts val="1876"/>
              </a:lnSpc>
              <a:buClrTx/>
            </a:pPr>
            <a:r>
              <a:rPr lang="en-US" sz="3600" spc="-1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r>
              <a:rPr lang="en-US" sz="3600" spc="-1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3600" spc="-1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биотехнология</a:t>
            </a:r>
            <a:r>
              <a:rPr lang="en-US" sz="3600" spc="-1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</a:t>
            </a:r>
            <a:endParaRPr lang="kk-KZ" sz="3600" spc="-17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ts val="1876"/>
              </a:lnSpc>
              <a:buClrTx/>
            </a:pPr>
            <a:endParaRPr lang="kk-KZ" sz="3600" spc="-17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ts val="1876"/>
              </a:lnSpc>
              <a:buClrTx/>
            </a:pPr>
            <a:r>
              <a:rPr lang="kk-KZ" sz="3600" spc="-1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Биоалуантүрлілік және биоресурстар кафедрасы</a:t>
            </a:r>
            <a:endParaRPr lang="en-US" sz="3600" spc="-1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72920" y="612673"/>
            <a:ext cx="9846029" cy="626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ts val="1876"/>
              </a:lnSpc>
              <a:buClrTx/>
            </a:pPr>
            <a:endParaRPr lang="kk-KZ" sz="3600" spc="-17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ts val="1876"/>
              </a:lnSpc>
              <a:buClrTx/>
            </a:pPr>
            <a:r>
              <a:rPr lang="kk-KZ" sz="3600" spc="-1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</a:t>
            </a:r>
            <a:r>
              <a:rPr lang="en-US" sz="3600" spc="-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л-</a:t>
            </a:r>
            <a:r>
              <a:rPr lang="en-US" sz="3600" spc="-1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r>
              <a:rPr lang="en-US" sz="3600" spc="-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en-US" sz="3600" spc="-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en-US" sz="3600" spc="-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en-US" sz="3600" spc="-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</a:t>
            </a:r>
            <a:endParaRPr lang="en-US" sz="3600" spc="-1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78180" y="4305300"/>
            <a:ext cx="4066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Дәріс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endParaRPr lang="ru-RU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91400" y="7962900"/>
            <a:ext cx="3538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Абдрешов С.Н.  </a:t>
            </a: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7640796" y="9258300"/>
            <a:ext cx="31034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Алматы, 2022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5988" y="5330041"/>
            <a:ext cx="132040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АҒЗАНЫҢ АРИДТІК (ҚҰРҒАҚ) АЙМАҚҚА БЕЙІМДЕЛУ </a:t>
            </a:r>
            <a:r>
              <a:rPr lang="kk-KZ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МЕХАНИЗМДЕРІ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4A6FB-77B1-1335-09A7-7AAC7CC5A7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312256"/>
            <a:ext cx="4038600" cy="7235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029200" y="495300"/>
            <a:ext cx="12649200" cy="8402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Әдебиеттерде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құрғақ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аймаққа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бейімделуіндегі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негізгі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алмасудың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ыстыққа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ұшыраған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қалқанша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гипофункциясымен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Симпатоадренальды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гипофиз-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адренокортикальды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белсендіретін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катехоламиндердің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бүйрек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медулласымен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қыртысының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глюкокортикоидтарымен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секрециясын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ынталандырады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Осы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гормондардың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гликолиз кезінде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бауырда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түзілуі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күшейеді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Қалқанша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бүйрек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бездері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қарқындылығын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реттейтіндіктен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шөлдің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бейімделуінде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рөл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атқарады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0" y="9364980"/>
            <a:ext cx="18288000" cy="944880"/>
          </a:xfrm>
          <a:prstGeom prst="flowChartProcess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SNABDRESHOV@mail.ru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1258824"/>
            <a:ext cx="13411200" cy="784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678">
              <a:srgbClr val="FFFF00"/>
            </a:gs>
            <a:gs pos="35000">
              <a:srgbClr val="92D050"/>
            </a:gs>
            <a:gs pos="14208">
              <a:srgbClr val="FFFF00"/>
            </a:gs>
            <a:gs pos="0">
              <a:srgbClr val="FF0000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6081">
              <a:srgbClr val="FF0000"/>
            </a:gs>
            <a:gs pos="100000">
              <a:srgbClr val="FFFF0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85800" y="0"/>
            <a:ext cx="9525000" cy="7124700"/>
          </a:xfrm>
          <a:prstGeom prst="rightArrow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Құрғақ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аймақ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салыстырмалы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ылғалдылықтың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төмендігі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ультракүлгін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сәулеленуінің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судың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болмауы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шаңмен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факторлардың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жиынтығымен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сипатталады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Мұндай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әртүрлілікке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шөлдерде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E4234A-0863-F4C0-4DC1-CE052DCD41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30200" y="571500"/>
            <a:ext cx="4511895" cy="375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99FD90-7413-5F9E-6F34-EC35078AD5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98958"/>
            <a:ext cx="4536504" cy="4051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трелка влево 4"/>
          <p:cNvSpPr/>
          <p:nvPr/>
        </p:nvSpPr>
        <p:spPr>
          <a:xfrm>
            <a:off x="7543800" y="2628900"/>
            <a:ext cx="10363200" cy="7658100"/>
          </a:xfrm>
          <a:prstGeom prst="leftArrow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маусым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кезінде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күндізгі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шөлдеу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талаптарды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қояды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Шөлдегі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тепе-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теңдігін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сақтайтын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негізгі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теріні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транспирациялау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суды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терлеу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асырылатын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организмдегі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физиологиялық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өзгерістердің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сипатын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308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43621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678">
              <a:srgbClr val="FF0000"/>
            </a:gs>
            <a:gs pos="35000">
              <a:srgbClr val="92D050"/>
            </a:gs>
            <a:gs pos="14208">
              <a:srgbClr val="FFFF00"/>
            </a:gs>
            <a:gs pos="56754">
              <a:srgbClr val="B5F6FD"/>
            </a:gs>
            <a:gs pos="62829">
              <a:srgbClr val="D57277"/>
            </a:gs>
            <a:gs pos="0">
              <a:srgbClr val="7030A0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6081">
              <a:srgbClr val="FF0000"/>
            </a:gs>
            <a:gs pos="100000">
              <a:srgbClr val="FF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2209800" y="1257300"/>
            <a:ext cx="13411200" cy="716280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маусым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кезінде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күндізгі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шөлдеу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ағзасына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талаптарды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қояды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Шөлдегі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тепе-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теңдігін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сақтайтын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негізгі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механизмі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теріні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транспирациялау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суды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терлеу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асырылатын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булану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организмдегі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физиологиялық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өзгерістердің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сипатын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EF4292-D8FA-BE60-3803-6F5A7A8F31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0530" y="6438900"/>
            <a:ext cx="4105230" cy="3685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01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6700"/>
            <a:ext cx="17396188" cy="9586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Confetti">
          <a:fgClr>
            <a:srgbClr val="FF000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1726" y="571500"/>
            <a:ext cx="16501874" cy="883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9072" y="752855"/>
            <a:ext cx="15197328" cy="893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4208">
              <a:srgbClr val="FFFF00"/>
            </a:gs>
            <a:gs pos="0">
              <a:srgbClr val="FF0000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419100"/>
            <a:ext cx="15925800" cy="8763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05400" y="9456003"/>
            <a:ext cx="7375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SNABDRESHOV@mail.ru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495300"/>
            <a:ext cx="16885920" cy="9067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4000" y="1257300"/>
            <a:ext cx="14935200" cy="7412832"/>
          </a:xfrm>
          <a:prstGeom prst="round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k-KZ" sz="4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Жоспар</a:t>
            </a:r>
          </a:p>
          <a:p>
            <a:pPr>
              <a:defRPr/>
            </a:pPr>
            <a:endParaRPr lang="kk-KZ" sz="4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Дәрістің мақсаты:  </a:t>
            </a:r>
            <a:r>
              <a:rPr lang="kk-KZ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Ағзаның аридтік аймақтарға бейімделу жолдарын қарстыру және </a:t>
            </a: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биологиялық </a:t>
            </a:r>
            <a:r>
              <a:rPr lang="kk-KZ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физиологиялық </a:t>
            </a: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механизмін</a:t>
            </a: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түсіндіру.</a:t>
            </a: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kk-KZ" sz="4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71525" indent="-771525" algn="just">
              <a:buFontTx/>
              <a:buAutoNum type="arabicPeriod"/>
              <a:defRPr/>
            </a:pP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Биологиялық  </a:t>
            </a: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бейімделу </a:t>
            </a:r>
            <a:r>
              <a:rPr lang="ru-RU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өмірінің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негізі</a:t>
            </a:r>
            <a:r>
              <a:rPr lang="kk-KZ" sz="4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71525" indent="-771525" algn="just">
              <a:buFontTx/>
              <a:buAutoNum type="arabicPeriod"/>
              <a:defRPr/>
            </a:pPr>
            <a:r>
              <a:rPr lang="kk-KZ" sz="4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Ағзаның аридтік аймаққа бейімделу механизмдері. </a:t>
            </a:r>
            <a:endParaRPr lang="kk-KZ" sz="4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4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0"/>
          <p:cNvSpPr>
            <a:spLocks noChangeArrowheads="1"/>
          </p:cNvSpPr>
          <p:nvPr/>
        </p:nvSpPr>
        <p:spPr bwMode="auto">
          <a:xfrm>
            <a:off x="0" y="9364980"/>
            <a:ext cx="18288000" cy="944880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SNABDRESHOV@mail.ru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7049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208">
              <a:srgbClr val="FFFF00"/>
            </a:gs>
            <a:gs pos="0">
              <a:srgbClr val="FF0000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6081">
              <a:srgbClr val="FF0000"/>
            </a:gs>
            <a:gs pos="100000">
              <a:srgbClr val="FFFF0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FDCA712-AA82-334D-0057-AC90DB2A80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32276"/>
              </p:ext>
            </p:extLst>
          </p:nvPr>
        </p:nvGraphicFramePr>
        <p:xfrm>
          <a:off x="1447800" y="461963"/>
          <a:ext cx="15087600" cy="936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2022">
              <a:srgbClr val="FFC000"/>
            </a:gs>
            <a:gs pos="74000">
              <a:srgbClr val="FF0000"/>
            </a:gs>
            <a:gs pos="83000">
              <a:schemeClr val="accent6">
                <a:lumMod val="45000"/>
                <a:lumOff val="55000"/>
              </a:schemeClr>
            </a:gs>
            <a:gs pos="10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1000" y="373440"/>
            <a:ext cx="982980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 соққысы           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4" name="Куб 3"/>
          <p:cNvSpPr/>
          <p:nvPr/>
        </p:nvSpPr>
        <p:spPr>
          <a:xfrm>
            <a:off x="838200" y="1943100"/>
            <a:ext cx="10820400" cy="7848600"/>
          </a:xfrm>
          <a:prstGeom prst="cube">
            <a:avLst>
              <a:gd name="adj" fmla="val 5323"/>
            </a:avLst>
          </a:prstGeom>
          <a:solidFill>
            <a:srgbClr val="B5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 соққысы -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жабылмаған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кетуіне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кенеттен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Жеңіл</a:t>
            </a:r>
            <a:r>
              <a:rPr lang="ru-RU" sz="32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32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әлсіздік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беттің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қызаруы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қараюы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бас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құсу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диарея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күрт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өзгеріссіз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кейде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шамалы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көтерілуі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Науқас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салқындаған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кетуді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тоқтатқанда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ауырсыну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салыстырмалы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тез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келумен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аяқталады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ru-RU" sz="32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32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өткір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галлюцинация,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сандырақ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эпилептоидты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ұстамалар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ентігу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соғу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жиілігінің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қысымының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коллапс, ми мен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қабықтарының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ісінуі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кетулер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0" y="3924300"/>
            <a:ext cx="5869195" cy="498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3199" y="647700"/>
            <a:ext cx="69004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</a:t>
            </a: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соққысы </a:t>
            </a:r>
            <a:endParaRPr lang="ru-RU" sz="8000" dirty="0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457199" y="1971139"/>
            <a:ext cx="11506201" cy="7972961"/>
          </a:xfrm>
          <a:prstGeom prst="snip1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соққысы -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соққысымен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терморегуляцияның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жүрек-қан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тамырлары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белсенділігінің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әлсіреуінің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айқын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құбылыстары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тез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дамитын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40-41 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бозғылт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құрғақ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тондары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саңырау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импульс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баяулайды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10-120 мин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жылдамдайды.кейбір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гипертермия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экспозициядан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біраз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дамиды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созылмалы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созылмалы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курсты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кету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салдармен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кететін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факторлардың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қайталанатын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ұзақ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невротикалық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ваготонияны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диэнцефалдық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дағдарыстарды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гипотонияны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миокардиодистрофияны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асқазан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бүйрек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етеккір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циклінің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б.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тудыруы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00" y="3771900"/>
            <a:ext cx="508394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Confetti">
          <a:fgClr>
            <a:srgbClr val="FFFF00"/>
          </a:fgClr>
          <a:bgClr>
            <a:srgbClr val="FFCCC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67400" y="571500"/>
            <a:ext cx="57583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Шөл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ауруы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97E61C-6096-6570-2A5E-7383700552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0400" y="4305300"/>
            <a:ext cx="3429000" cy="2980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" y="0"/>
            <a:ext cx="4376229" cy="294314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600200" y="2628900"/>
            <a:ext cx="12725400" cy="7239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ауруы-бұл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жүйке-психикалық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стрессті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қауіп-қатерден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қорқу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қорқыныш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стресстің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реакциясын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бастысы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кетудің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дегидратациямен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үйлесуін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қамтитын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ұжымдық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ұғым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кету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сусыздандыру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сарқылу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синдромымен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толықтырылады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басталады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шөлдеу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ауыздың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құрғауынан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ауру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мазасыздық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ұйқышылдық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отыруға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жатуға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ұмтылыс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шаршауы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аяқ-қол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бұлшықеттерінің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шаншуы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ентігу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тәбеттің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Аздап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кету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реттелуі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сақталады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Сұйықтықты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қабылдағаннан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алмасуы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6-12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сағаттан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келеді.күн-жылу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кеткен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кешіктіріледі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31D9BD9-2EC7-AF60-7F80-E112FBBE9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68">
            <a:off x="2555217" y="247636"/>
            <a:ext cx="13069662" cy="172755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/>
          <a:lstStyle/>
          <a:p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Құрғақ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аймақтың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байырғы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тұрғындарының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морфофизиологиялық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BDA6086-7537-99E2-4814-4C27C05BDB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0020547"/>
              </p:ext>
            </p:extLst>
          </p:nvPr>
        </p:nvGraphicFramePr>
        <p:xfrm>
          <a:off x="2198322" y="2324100"/>
          <a:ext cx="14260878" cy="7247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2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FFC00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5146FE6F-CBA7-6D25-E449-9C74F5312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463141"/>
              </p:ext>
            </p:extLst>
          </p:nvPr>
        </p:nvGraphicFramePr>
        <p:xfrm>
          <a:off x="533400" y="495299"/>
          <a:ext cx="17068800" cy="541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47B4D3F-1C0A-C1DF-D2AD-7E7E4E9744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15800" y="6134501"/>
            <a:ext cx="4428492" cy="3891168"/>
          </a:xfrm>
          <a:prstGeom prst="rect">
            <a:avLst/>
          </a:prstGeom>
          <a:pattFill prst="dashDnDiag">
            <a:fgClr>
              <a:srgbClr val="FFFF00"/>
            </a:fgClr>
            <a:bgClr>
              <a:srgbClr val="FFC000"/>
            </a:bgClr>
          </a:patt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DC7FD0-75BE-50F4-EB0B-32C7B199D49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0062" y="6596996"/>
            <a:ext cx="3973407" cy="297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5BD7A7-C633-DC25-DDCE-66D421F7735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81200" y="6143963"/>
            <a:ext cx="3973409" cy="388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1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381000" y="876300"/>
            <a:ext cx="12496800" cy="5486400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бейімделуі-бұл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әлеуметтік-биологиялық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әдеттегі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мінез-құлықты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өзгертуге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негізделген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Адамның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бейімделуі-бұл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екі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жақты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процесс;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жағдайға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бейімделіп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қоймай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қажеттіліктері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қажеттіліктеріне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бейімдейді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инфрақұрылым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кіретін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тіршілікті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қауымдастықтарға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биологиялық, </a:t>
            </a:r>
            <a:r>
              <a:rPr lang="ru-RU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этникалық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бейімделу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ерекшеленеді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5CF7D-3B81-2B65-B2FA-2B4CA640F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9401"/>
          <a:stretch/>
        </p:blipFill>
        <p:spPr>
          <a:xfrm>
            <a:off x="13258800" y="940296"/>
            <a:ext cx="3764757" cy="42794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5400" y="6972300"/>
            <a:ext cx="10210800" cy="2438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 биологиялық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бейімделуі-адам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ерекшеліктерінің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өзгеретін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өзгеруінен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0150D-A2A9-5F25-0BAE-9B599C7CBD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77800" y="5829300"/>
            <a:ext cx="4624562" cy="39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23000">
              <a:schemeClr val="accent4">
                <a:lumMod val="89000"/>
              </a:schemeClr>
            </a:gs>
            <a:gs pos="48620">
              <a:srgbClr val="FF0000"/>
            </a:gs>
            <a:gs pos="85000">
              <a:schemeClr val="accent4">
                <a:lumMod val="75000"/>
              </a:schemeClr>
            </a:gs>
            <a:gs pos="97000">
              <a:srgbClr val="FFFF9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261937" y="517358"/>
            <a:ext cx="14325600" cy="1676400"/>
          </a:xfrm>
          <a:prstGeom prst="ellipse">
            <a:avLst/>
          </a:prstGeom>
          <a:solidFill>
            <a:srgbClr val="14E2F8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 бейімделуінің екі негізгі түрі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6400" y="2781300"/>
            <a:ext cx="15087600" cy="3401928"/>
          </a:xfrm>
          <a:prstGeom prst="roundRect">
            <a:avLst/>
          </a:prstGeom>
          <a:solidFill>
            <a:srgbClr val="B5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 - генотиптік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бейімделулер (синонимдер: генетикалық, түрлер) – тұқым қуалайтын өзгергіштік пен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ішіндегі ұрпақтар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қатарындағы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сұрыпталудың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әрекеттесуінің нәтижесі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табылатын тұрақты бейімделулер. Генотиптік бейімделу кезінде организмде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популяциялардың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этникалық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топтардың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нәсілдердің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тұқым қуалайтын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сипаттамалары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ретінде тұқым қуалайтын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генотипте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бекітілген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морфо-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Адамдардағы мұндай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бейімделулердің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мысалы-бипедия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нәсілдік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анықтайтын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дамыған ми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б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14500" y="6792828"/>
            <a:ext cx="15011400" cy="2133600"/>
          </a:xfrm>
          <a:prstGeom prst="roundRect">
            <a:avLst/>
          </a:prstGeom>
          <a:solidFill>
            <a:srgbClr val="B5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түрі-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фенотиптік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бейімделулер (синонимдер: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модификациялық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ортадағы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қолайсыз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өзгерістердің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төмендететін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өмірдегі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ағзаның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уақытша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қайтымды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тұқым қуалайтын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Бұрынғы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жағдайларға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көшкен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фенотиптің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бұрынғы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компенсаторлық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физиологиялық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жоғалады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077826" y="2193758"/>
            <a:ext cx="838200" cy="914401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9005637" y="6183228"/>
            <a:ext cx="838200" cy="914401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64168" y="405063"/>
            <a:ext cx="11582400" cy="289560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бейімделудің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зор-адамның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қоғамға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нормаларды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көзқарастарды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үлгілерін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игеруі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5069305" y="3529263"/>
            <a:ext cx="13154526" cy="6248400"/>
          </a:xfrm>
          <a:prstGeom prst="parallelogram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Этникалық</a:t>
            </a:r>
            <a: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бейімделу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этникалық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топтардың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әлеуметтік-мәдени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Әлемнің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аймақтарын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қамтыған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әлеуметтік-экономикалық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халықтың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қарқынды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көші-қон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ағындарымен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сүру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халықтың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тіршілігін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жүйелерінің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негізделген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модельдерін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жасауды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қиындатады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популяцияларының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жағдайларының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кешеніне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биологиялық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реакцияларының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нормасы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маңызға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30" y="4610100"/>
            <a:ext cx="4947069" cy="3710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424113"/>
            <a:ext cx="3962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1200" y="2019300"/>
            <a:ext cx="15011400" cy="5447645"/>
          </a:xfrm>
          <a:prstGeom prst="rect">
            <a:avLst/>
          </a:prstGeom>
          <a:solidFill>
            <a:srgbClr val="B5F6FD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Бақылау және практикалық сабақтарға арналған сұрақтар</a:t>
            </a:r>
            <a:endParaRPr lang="ru-RU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771525" indent="-771525" algn="just">
              <a:buFontTx/>
              <a:buAutoNum type="arabicPeriod"/>
              <a:defRPr/>
            </a:pP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Ағзаның бейімделу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мүмкіндіктері туралы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түсінік.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771525" indent="-771525" algn="just">
              <a:buFontTx/>
              <a:buAutoNum type="arabicPeriod"/>
              <a:defRPr/>
            </a:pP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аридтік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аймақтарға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бейімделу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ағзда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қалай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жүреді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771525" indent="-771525" algn="just">
              <a:buFontTx/>
              <a:buAutoNum type="arabicPeriod"/>
              <a:defRPr/>
            </a:pPr>
            <a:r>
              <a:rPr lang="kk-KZ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Шөл, шөл аурулары оның түрлері.</a:t>
            </a:r>
            <a:endParaRPr lang="kk-KZ" sz="4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71525" indent="-771525" algn="just">
              <a:buFont typeface="+mj-lt"/>
              <a:buAutoNum type="arabicPeriod"/>
              <a:defRPr/>
            </a:pPr>
            <a:r>
              <a:rPr lang="kk-KZ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Күн мен желдің соғуы, ағзадағы функционалық өзгерістер</a:t>
            </a:r>
            <a:r>
              <a:rPr lang="kk-KZ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kk-KZ" sz="4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71525" indent="-771525" algn="just">
              <a:buFont typeface="+mj-lt"/>
              <a:buAutoNum type="arabicPeriod"/>
              <a:defRPr/>
            </a:pP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Бейімделу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түсінік.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0"/>
          <p:cNvSpPr>
            <a:spLocks noChangeArrowheads="1"/>
          </p:cNvSpPr>
          <p:nvPr/>
        </p:nvSpPr>
        <p:spPr bwMode="auto">
          <a:xfrm>
            <a:off x="0" y="9364980"/>
            <a:ext cx="18288000" cy="944880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SNABDRESHOV@mail.ru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4208">
              <a:srgbClr val="92D050"/>
            </a:gs>
            <a:gs pos="100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90600" y="1142911"/>
            <a:ext cx="10896600" cy="4152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 (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 құбылмалы жағдайларына организмнің икемделуі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Ол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жасушалық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ағзалық, жүйелік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организмдік деңгейлерде өтеді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Организмнің барлық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тітіркендіргішке бейімделу қабілеті ұзақ мерзімді эволюциялық даму сатысында қалыптасады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Ұзақ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мерзімді бейімделіс организмнің икемделу қабілеті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мінездік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әсерленісі мен жалпы әрекетін жоғары салада қамтамасыз етеді. 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715000" y="5905500"/>
            <a:ext cx="11353800" cy="3200400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мерзімді бейімделісті икемделудің “авариялық сатысы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ретінде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қарайды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Бейімделістің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 кезінде жүйке жүйесінің орталық бөлімдерінің әрекеттік күйі қатты өзгеріп организмнің әсерленгіштігін өсіруге мүмкіндік жасалады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200" y="1562100"/>
            <a:ext cx="5105400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" y="6081712"/>
            <a:ext cx="3989339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5FDFA50-BC87-7198-C863-4455A7BB8C51}"/>
              </a:ext>
            </a:extLst>
          </p:cNvPr>
          <p:cNvSpPr txBox="1"/>
          <p:nvPr/>
        </p:nvSpPr>
        <p:spPr>
          <a:xfrm>
            <a:off x="2133600" y="1714500"/>
            <a:ext cx="14706600" cy="729430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Фалова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О.Е. Практикум по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Хронофизиология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человека»-Ульяновск:УлГТУ-2007, - 29с.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Ф.И.Комаров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С.И. Рапопорт. Хронобиология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хрономедицина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М.:Триада-Х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2000. 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Н.Н.Алипов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Д.А.Ахтямова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Руководство к практическим занятиям по нормальной физиологии: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учеб.пособие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Академия, 2005.-336с.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Тулеуханов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физиология. – Алматы,  2002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С.С.Тимофеева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Медико-биологические основы БЖД. –Иркутск: ИРГТК,2004.-130с.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Д.Э. Хронобиология г. Старая русса 2009. Стр.20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Г.Б.Тойчибекова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Г.Абишова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Ә.Әбдімүтәліп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Хронобиология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Түркістан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 ж. – 96 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00600" y="419100"/>
            <a:ext cx="85344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44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Пайдаланылған әдебиеттер тізімі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887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640">
              <a:srgbClr val="B5F6FD"/>
            </a:gs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rgbClr val="B5F6F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29500"/>
            <a:ext cx="3956539" cy="285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857500"/>
            <a:ext cx="8763000" cy="4191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449930" y="1028700"/>
            <a:ext cx="13315950" cy="726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altLang="ru-RU" sz="10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</a:t>
            </a:r>
          </a:p>
          <a:p>
            <a:pPr algn="ctr"/>
            <a:endParaRPr lang="kk-KZ" altLang="ru-RU" sz="10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altLang="ru-RU" sz="10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altLang="ru-RU" sz="4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altLang="ru-RU" sz="10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рахмет!</a:t>
            </a:r>
            <a:endParaRPr lang="ru-RU" altLang="ru-RU" sz="10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461" y="7429500"/>
            <a:ext cx="395653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640">
              <a:srgbClr val="B5F6FD"/>
            </a:gs>
            <a:gs pos="0">
              <a:schemeClr val="accent1">
                <a:shade val="51000"/>
                <a:satMod val="130000"/>
              </a:schemeClr>
            </a:gs>
            <a:gs pos="80000">
              <a:srgbClr val="FFFF00"/>
            </a:gs>
            <a:gs pos="100000">
              <a:srgbClr val="B5F6FD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71500"/>
            <a:ext cx="16908780" cy="937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62000" y="495300"/>
            <a:ext cx="10439400" cy="9220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төзімділік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критерийі-дене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38,4-38,9 °C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саналады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экзогендік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қыздырудың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кезеңі-тері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күрт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Терінің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рецепторларының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тітіркенуі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айналымдағы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гипоталамуста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Орталық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терморегуляциялық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құрылымдардың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белсендірілуіне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Гипоталамустық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терморегуляция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орталықтары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жалпы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жолмен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реттейді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бездеріне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перифериялық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артериолаларға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бүйрек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безінің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медулласына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симпатикалық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эндокриндік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реттелетін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гипофиздің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етеді.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11DF81-2053-A0B4-F8C0-D19B1AC74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700" t="17801" r="25851"/>
          <a:stretch/>
        </p:blipFill>
        <p:spPr>
          <a:xfrm>
            <a:off x="11648559" y="723901"/>
            <a:ext cx="5725040" cy="830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6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304800" y="663741"/>
            <a:ext cx="14097000" cy="5105400"/>
          </a:xfrm>
          <a:prstGeom prst="parallelogram">
            <a:avLst/>
          </a:prstGeom>
          <a:solidFill>
            <a:srgbClr val="14E2F8"/>
          </a:solidFill>
          <a:ln w="76200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Ауа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+33 °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болғанда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тепе-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теңдігін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тердің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булануы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асырылады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Тердің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ағзаны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салқындатудағы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рөлі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буланудың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жасырын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буланған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грамм 580 кал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ағзасында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-бес миллион тер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бездері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жүктемесінің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жоғарылауымен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бездердің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топтары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қосылады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белсенділігі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артады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Алайда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ағзадағы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жұмсалған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терлеу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баяулайды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араллелограмм 2"/>
          <p:cNvSpPr/>
          <p:nvPr/>
        </p:nvSpPr>
        <p:spPr>
          <a:xfrm>
            <a:off x="4038600" y="5791200"/>
            <a:ext cx="13868400" cy="4495800"/>
          </a:xfrm>
          <a:prstGeom prst="parallelogram">
            <a:avLst/>
          </a:prstGeom>
          <a:solidFill>
            <a:srgbClr val="00206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4,0-ден 4,5% -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тершеңдік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кезінде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салмағының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жоғалуы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кезінде дегидратация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тамырдан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экстрацеллярлық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сұйықтықпен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жүретінін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тапшылығы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4,5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6,0% -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дейін-айналымдағы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плазманың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қысқарды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салмағының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8,0 - 10,0%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жоғалуымен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жасушаішілік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азайды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Адамның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дегидратацияға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анықталған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800" y="2019301"/>
            <a:ext cx="3505200" cy="2827366"/>
          </a:xfrm>
          <a:prstGeom prst="rect">
            <a:avLst/>
          </a:prstGeom>
        </p:spPr>
      </p:pic>
      <p:pic>
        <p:nvPicPr>
          <p:cNvPr id="1026" name="Picture 2" descr="Feuille d'activités de la leçon :Adaptations structurelles | Nag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53200"/>
            <a:ext cx="369506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96">
              <a:srgbClr val="D04100"/>
            </a:gs>
            <a:gs pos="32000">
              <a:srgbClr val="FFFF00"/>
            </a:gs>
            <a:gs pos="0">
              <a:srgbClr val="C0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5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3437A55-5BF3-BEC2-D993-E4B20BF65FD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3300959"/>
              </p:ext>
            </p:extLst>
          </p:nvPr>
        </p:nvGraphicFramePr>
        <p:xfrm>
          <a:off x="1371600" y="390973"/>
          <a:ext cx="16078200" cy="936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40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96">
              <a:srgbClr val="D04100"/>
            </a:gs>
            <a:gs pos="32000">
              <a:srgbClr val="FFFF00"/>
            </a:gs>
            <a:gs pos="0">
              <a:srgbClr val="C0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38200" y="571501"/>
            <a:ext cx="10515600" cy="2286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тұтқырлығының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гемоглобиннің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эритроциттер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Базофильді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лейкоциттер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мастикалық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дегрануляциясы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гепарин, гистамин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биологиялық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қанға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71600" y="4050631"/>
            <a:ext cx="13030200" cy="245444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Жылудың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астындағы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тіндердің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тамырларының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кеңеюіне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0,01 °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жоғарылауымен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перифериялық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айналымы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мл/мин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артады.сонымен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айналымдағы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көлемі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төмендей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бастайды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дегидратациясынан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туындаған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қоюлануына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ағымының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баяулауына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жүректің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көлемінің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әкелуі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19600" y="7575889"/>
            <a:ext cx="12496800" cy="2193756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28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минуттық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көлемін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қысымын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деңгейге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жақын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жиырылуы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перифериялық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терморецепторлардан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импульстардың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қыздырылған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орталықтарға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вегетативті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экстракардиальды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орталықтарының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функционалдық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күйінің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өзгеруімен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10668000" y="2857501"/>
            <a:ext cx="685800" cy="1193130"/>
          </a:xfrm>
          <a:prstGeom prst="down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3716000" y="6499059"/>
            <a:ext cx="685800" cy="1070814"/>
          </a:xfrm>
          <a:prstGeom prst="down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4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96">
              <a:srgbClr val="D04100"/>
            </a:gs>
            <a:gs pos="32000">
              <a:srgbClr val="92D050"/>
            </a:gs>
            <a:gs pos="0">
              <a:srgbClr val="14E2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14E2F8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14400" y="800100"/>
            <a:ext cx="16230600" cy="3962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7030A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алмасуының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өзгеруімен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электролиттердің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айтарлықтай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жоғалуынан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туындаған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электролиттік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тепе-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теңдіктің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Шөл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терлеу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тәулігіне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литрге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артқан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20-40 г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тұз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жоғалтады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тіндерде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электролиттердің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натрий мен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калийдің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жетіспеушілігі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жүйелердің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жұмысында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елеулі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бұзылуларға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бұзылулар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дененің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дегидратациясы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жойылған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D410D6-E2EE-F4AA-47AD-6F9E22D4E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574" t="20601" r="6689" b="20600"/>
          <a:stretch/>
        </p:blipFill>
        <p:spPr>
          <a:xfrm>
            <a:off x="685800" y="4732421"/>
            <a:ext cx="3581400" cy="468123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715000" y="5067300"/>
            <a:ext cx="11430000" cy="411480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температурасында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өкпе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желдетуі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тереңдігіне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артады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Гипервентиляция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көмір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қышқылының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шайылуына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сілтілік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ауысуына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со-мен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қабілеті2,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өсуіне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төмендейді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гипокапния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алкалозы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қызып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кетулер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жоғарылауы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секреторлық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сіңіру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мотор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функцияларының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тежелуіне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тәбеттің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нашарлауына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50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1860</Words>
  <Application>Microsoft Office PowerPoint</Application>
  <PresentationFormat>Произвольный</PresentationFormat>
  <Paragraphs>96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Әл-Фараби Атындағы Қазақ Ұлттық университеті</dc:title>
  <dc:creator>Ainur Yamirbayeva</dc:creator>
  <cp:keywords>DAFTB-Zszco,BAE6mEV3QeE</cp:keywords>
  <cp:lastModifiedBy>Serik Abdreshov</cp:lastModifiedBy>
  <cp:revision>34</cp:revision>
  <dcterms:created xsi:type="dcterms:W3CDTF">2022-11-27T09:40:03Z</dcterms:created>
  <dcterms:modified xsi:type="dcterms:W3CDTF">2022-12-01T12:06:11Z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2022-11-26T00:00:00Z</vt:filetime>
  </property>
  <property fmtid="{D5CDD505-2E9C-101B-9397-08002B2CF9AE}" pid="3" name="Creator">
    <vt:lpwstr>Canva</vt:lpwstr>
  </property>
  <property fmtid="{D5CDD505-2E9C-101B-9397-08002B2CF9AE}" pid="4" name="LastSaved">
    <vt:filetime>2022-11-26T00:00:00Z</vt:filetime>
  </property>
</Properties>
</file>